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417" r:id="rId2"/>
    <p:sldId id="413" r:id="rId3"/>
    <p:sldId id="420" r:id="rId4"/>
    <p:sldId id="422" r:id="rId5"/>
    <p:sldId id="444" r:id="rId6"/>
    <p:sldId id="435" r:id="rId7"/>
    <p:sldId id="410" r:id="rId8"/>
    <p:sldId id="438" r:id="rId9"/>
    <p:sldId id="443" r:id="rId10"/>
    <p:sldId id="436" r:id="rId11"/>
    <p:sldId id="439" r:id="rId12"/>
    <p:sldId id="437" r:id="rId13"/>
    <p:sldId id="428" r:id="rId14"/>
    <p:sldId id="440" r:id="rId15"/>
    <p:sldId id="441" r:id="rId16"/>
    <p:sldId id="442" r:id="rId17"/>
    <p:sldId id="43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98D"/>
    <a:srgbClr val="F4ECE0"/>
    <a:srgbClr val="FFFFFF"/>
    <a:srgbClr val="C19F4B"/>
    <a:srgbClr val="BD934E"/>
    <a:srgbClr val="4E753B"/>
    <a:srgbClr val="DCDCDC"/>
    <a:srgbClr val="2E4523"/>
    <a:srgbClr val="06275E"/>
    <a:srgbClr val="0B3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" y="1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198993783858431E-2"/>
          <c:y val="3.3677919267400866E-2"/>
          <c:w val="0.92876961194937213"/>
          <c:h val="0.8024059287662080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整体加速比</c:v>
                </c:pt>
              </c:strCache>
            </c:strRef>
          </c:tx>
          <c:spPr>
            <a:ln w="34925" cap="rnd">
              <a:solidFill>
                <a:srgbClr val="F2D98D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完成流水线(60M)</c:v>
                </c:pt>
                <c:pt idx="1">
                  <c:v>增加Icache(58M)</c:v>
                </c:pt>
                <c:pt idx="2">
                  <c:v>增加Dcache(60M)</c:v>
                </c:pt>
                <c:pt idx="3">
                  <c:v>增加BPU(55M)</c:v>
                </c:pt>
                <c:pt idx="4">
                  <c:v>增加BPU(50M)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</c:v>
                </c:pt>
                <c:pt idx="1">
                  <c:v>0.22</c:v>
                </c:pt>
                <c:pt idx="2">
                  <c:v>1.42</c:v>
                </c:pt>
                <c:pt idx="3">
                  <c:v>1.61</c:v>
                </c:pt>
                <c:pt idx="4">
                  <c:v>1.48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02-4E17-92D9-E97C908AF7C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44546735"/>
        <c:axId val="644544335"/>
      </c:lineChart>
      <c:catAx>
        <c:axId val="644546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宋体" panose="02010600030101010101" pitchFamily="2" charset="-122"/>
                <a:cs typeface="+mn-cs"/>
              </a:defRPr>
            </a:pPr>
            <a:endParaRPr lang="zh-CN"/>
          </a:p>
        </c:txPr>
        <c:crossAx val="644544335"/>
        <c:crosses val="autoZero"/>
        <c:auto val="1"/>
        <c:lblAlgn val="ctr"/>
        <c:lblOffset val="100"/>
        <c:noMultiLvlLbl val="0"/>
      </c:catAx>
      <c:valAx>
        <c:axId val="644544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4546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997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05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1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161944" y="-252730"/>
            <a:ext cx="1614844" cy="17513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2024/8/17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7.xml"/><Relationship Id="rId7" Type="http://schemas.openxmlformats.org/officeDocument/2006/relationships/image" Target="../media/image10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81.xml"/><Relationship Id="rId7" Type="http://schemas.openxmlformats.org/officeDocument/2006/relationships/image" Target="../media/image10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video" Target="../media/media1.mp4"/><Relationship Id="rId7" Type="http://schemas.openxmlformats.org/officeDocument/2006/relationships/image" Target="../media/image25.png"/><Relationship Id="rId2" Type="http://schemas.microsoft.com/office/2007/relationships/media" Target="../media/media1.mp4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3.xml"/><Relationship Id="rId5" Type="http://schemas.openxmlformats.org/officeDocument/2006/relationships/video" Target="../media/media2.mp4"/><Relationship Id="rId10" Type="http://schemas.openxmlformats.org/officeDocument/2006/relationships/image" Target="../media/image27.png"/><Relationship Id="rId4" Type="http://schemas.microsoft.com/office/2007/relationships/media" Target="../media/media2.mp4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85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6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6.xml"/><Relationship Id="rId7" Type="http://schemas.openxmlformats.org/officeDocument/2006/relationships/image" Target="../media/image10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1.xml"/><Relationship Id="rId7" Type="http://schemas.openxmlformats.org/officeDocument/2006/relationships/image" Target="../media/image10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2" y="21602"/>
            <a:ext cx="2159844" cy="12121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7B8B8BB-F96F-4B12-950C-0EFD1E1F81E2}"/>
              </a:ext>
            </a:extLst>
          </p:cNvPr>
          <p:cNvGrpSpPr/>
          <p:nvPr/>
        </p:nvGrpSpPr>
        <p:grpSpPr>
          <a:xfrm>
            <a:off x="415127" y="887034"/>
            <a:ext cx="11148223" cy="1315336"/>
            <a:chOff x="399873" y="1385103"/>
            <a:chExt cx="11148223" cy="131533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399873" y="2054108"/>
              <a:ext cx="111482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 dirty="0">
                  <a:solidFill>
                    <a:srgbClr val="BD934E"/>
                  </a:solidFill>
                </a:rPr>
                <a:t>第八届全国大学生计算机系统能力培养大赛（龙芯杯）</a:t>
              </a:r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6229C9D2-ED9C-422F-94EF-A7FD7BC0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53086" y="1385103"/>
              <a:ext cx="1637997" cy="466518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2E9A4C96-5BC4-880E-0C76-B9D100E4E129}"/>
              </a:ext>
            </a:extLst>
          </p:cNvPr>
          <p:cNvSpPr txBox="1"/>
          <p:nvPr/>
        </p:nvSpPr>
        <p:spPr>
          <a:xfrm>
            <a:off x="6738938" y="3100702"/>
            <a:ext cx="6210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E753B"/>
                </a:solidFill>
                <a:latin typeface="+mn-ea"/>
              </a:rPr>
              <a:t>南京大学</a:t>
            </a:r>
            <a:r>
              <a:rPr lang="en-US" altLang="zh-CN" sz="2400" b="1" dirty="0">
                <a:solidFill>
                  <a:srgbClr val="4E753B"/>
                </a:solidFill>
                <a:latin typeface="+mn-ea"/>
              </a:rPr>
              <a:t>1</a:t>
            </a:r>
            <a:r>
              <a:rPr lang="zh-CN" altLang="en-US" sz="2400" b="1" dirty="0">
                <a:solidFill>
                  <a:srgbClr val="4E753B"/>
                </a:solidFill>
                <a:latin typeface="+mn-ea"/>
              </a:rPr>
              <a:t>队：我造</a:t>
            </a:r>
            <a:r>
              <a:rPr lang="en-US" altLang="zh-CN" sz="2400" b="1" dirty="0">
                <a:solidFill>
                  <a:srgbClr val="4E753B"/>
                </a:solidFill>
                <a:latin typeface="+mn-ea"/>
              </a:rPr>
              <a:t>CPU</a:t>
            </a:r>
            <a:r>
              <a:rPr lang="zh-CN" altLang="en-US" sz="2400" b="1" dirty="0">
                <a:solidFill>
                  <a:srgbClr val="4E753B"/>
                </a:solidFill>
                <a:latin typeface="+mn-ea"/>
              </a:rPr>
              <a:t>？真的假的？</a:t>
            </a:r>
            <a:endParaRPr lang="zh-CN" altLang="en-US" sz="2400" dirty="0">
              <a:solidFill>
                <a:srgbClr val="4E753B"/>
              </a:solidFill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454BC9-F8C2-3019-AB49-31F02E9BBB84}"/>
              </a:ext>
            </a:extLst>
          </p:cNvPr>
          <p:cNvSpPr txBox="1"/>
          <p:nvPr/>
        </p:nvSpPr>
        <p:spPr>
          <a:xfrm>
            <a:off x="5020959" y="2311020"/>
            <a:ext cx="6210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BD934E"/>
                </a:solidFill>
              </a:rPr>
              <a:t>决赛答辩</a:t>
            </a:r>
            <a:endParaRPr lang="zh-CN" altLang="en-US" sz="3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4E11DB-BE35-520F-F0AA-DB78F39DB544}"/>
              </a:ext>
            </a:extLst>
          </p:cNvPr>
          <p:cNvSpPr txBox="1"/>
          <p:nvPr/>
        </p:nvSpPr>
        <p:spPr>
          <a:xfrm>
            <a:off x="6738938" y="3597292"/>
            <a:ext cx="6210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4E753B"/>
                </a:solidFill>
              </a:rPr>
              <a:t>队员：陈柔伊 齐晓斌 茆弘之 晁宇豪</a:t>
            </a:r>
            <a:endParaRPr lang="zh-CN" altLang="en-US" sz="2400" dirty="0">
              <a:solidFill>
                <a:srgbClr val="4E753B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bg1"/>
                </a:solidFill>
              </a:rPr>
              <a:t>测试框架</a:t>
            </a:r>
            <a:endParaRPr lang="zh-CN" altLang="en-US" sz="4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06088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C55EF05B-0057-4640-B54F-66F4196FFC03}"/>
              </a:ext>
            </a:extLst>
          </p:cNvPr>
          <p:cNvSpPr/>
          <p:nvPr/>
        </p:nvSpPr>
        <p:spPr>
          <a:xfrm>
            <a:off x="5376887" y="45024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BD934E"/>
                </a:solidFill>
              </a:rPr>
              <a:t>单元测试框架</a:t>
            </a:r>
          </a:p>
        </p:txBody>
      </p:sp>
      <p:pic>
        <p:nvPicPr>
          <p:cNvPr id="41" name="图片 40" descr="G:\2021\校庆\PPT\logo-08.pnglogo-08">
            <a:extLst>
              <a:ext uri="{FF2B5EF4-FFF2-40B4-BE49-F238E27FC236}">
                <a16:creationId xmlns:a16="http://schemas.microsoft.com/office/drawing/2014/main" id="{C245B068-5B27-4743-8356-CCF1C7D8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893979" y="468682"/>
            <a:ext cx="525802" cy="4843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A418F9-BA51-E23D-9357-FC95799A3088}"/>
              </a:ext>
            </a:extLst>
          </p:cNvPr>
          <p:cNvSpPr txBox="1"/>
          <p:nvPr/>
        </p:nvSpPr>
        <p:spPr>
          <a:xfrm>
            <a:off x="275540" y="4850459"/>
            <a:ext cx="423550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对访存部件进行单元测试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自动统计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在自定义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Workload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下的命中率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2659E3-CD2F-CAD6-799A-001D45E5F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0" y="1092617"/>
            <a:ext cx="5326883" cy="3577133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B9D48846-D19E-2D9C-A3EF-A14F33DCE56E}"/>
              </a:ext>
            </a:extLst>
          </p:cNvPr>
          <p:cNvGrpSpPr/>
          <p:nvPr/>
        </p:nvGrpSpPr>
        <p:grpSpPr>
          <a:xfrm>
            <a:off x="5735117" y="1032026"/>
            <a:ext cx="6181343" cy="5941265"/>
            <a:chOff x="5735117" y="1032026"/>
            <a:chExt cx="6181343" cy="594126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B9FDD2C-5BE0-1D1D-3FE7-685B8EB2655A}"/>
                </a:ext>
              </a:extLst>
            </p:cNvPr>
            <p:cNvSpPr txBox="1"/>
            <p:nvPr/>
          </p:nvSpPr>
          <p:spPr>
            <a:xfrm>
              <a:off x="5735117" y="1494868"/>
              <a:ext cx="6181343" cy="547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&gt; tree -L 2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.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├── framework               # Frameworks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│   ├── common              # common files for frameworks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│   ├──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nvboard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             # testing using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NVBoard</a:t>
              </a:r>
              <a:endParaRPr lang="en-US" altLang="zh-CN" sz="1400" b="0" dirty="0"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│   ├── cache-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axi</a:t>
              </a:r>
              <a:endParaRPr lang="en-US" altLang="zh-CN" sz="1400" b="0" dirty="0"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│   ├── cache-axi-v3        #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Uncached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 support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│   ├── cache-axi-v4        # CACOP support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│   └── simple-timing       # judge based on time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├── model                   # Design of CPU Core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│   ├──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Makefile</a:t>
              </a:r>
              <a:endParaRPr lang="en-US" altLang="zh-CN" sz="1400" b="0" dirty="0"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│   └──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vsrc</a:t>
              </a:r>
              <a:endParaRPr lang="en-US" altLang="zh-CN" sz="1400" b="0" dirty="0"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└── tests                   # Unit tests    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    ├── adder-spec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│   └──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Makefile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        # specify `TOP`, `FW`, ... here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├── cache-spec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├──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regfile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-spec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├── tests.mk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└──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tlb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-async-spec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├──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regfile</a:t>
              </a:r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-spec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│   ├──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Makefile</a:t>
              </a:r>
              <a:endParaRPr lang="en-US" altLang="zh-CN" sz="1400" b="0" dirty="0"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│   ├── </a:t>
              </a:r>
              <a:r>
                <a:rPr lang="en-US" altLang="zh-CN" sz="1400" b="0" dirty="0" err="1">
                  <a:effectLst/>
                  <a:latin typeface="Consolas" panose="020B0609020204030204" pitchFamily="49" charset="0"/>
                </a:rPr>
                <a:t>regfile-spec.gtkw</a:t>
              </a:r>
              <a:endParaRPr lang="en-US" altLang="zh-CN" sz="1400" b="0" dirty="0"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│   └── tb.cpp</a:t>
              </a:r>
            </a:p>
            <a:p>
              <a:r>
                <a:rPr lang="en-US" altLang="zh-CN" sz="1400" b="0" dirty="0">
                  <a:effectLst/>
                  <a:latin typeface="Consolas" panose="020B0609020204030204" pitchFamily="49" charset="0"/>
                </a:rPr>
                <a:t>    └── tests.mk</a:t>
              </a:r>
            </a:p>
            <a:p>
              <a:endParaRPr lang="zh-CN" altLang="en-US" sz="1400" dirty="0">
                <a:latin typeface="Consolas" panose="020B0609020204030204" pitchFamily="49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7273F12-87CD-A6DE-5477-22865FA522F1}"/>
                </a:ext>
              </a:extLst>
            </p:cNvPr>
            <p:cNvSpPr txBox="1"/>
            <p:nvPr/>
          </p:nvSpPr>
          <p:spPr>
            <a:xfrm>
              <a:off x="5800954" y="1032026"/>
              <a:ext cx="4849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目录结构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A25A65A9-6724-B2C5-FB46-1CD995BA5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116" y="1032025"/>
            <a:ext cx="6314038" cy="4422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801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bg1"/>
                </a:solidFill>
                <a:ea typeface="微软雅黑" panose="020B0503020204020204" pitchFamily="34" charset="-122"/>
              </a:rPr>
              <a:t>软件移植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699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5298AA93-56E8-4FF1-BECA-683D02674767}"/>
              </a:ext>
            </a:extLst>
          </p:cNvPr>
          <p:cNvSpPr/>
          <p:nvPr/>
        </p:nvSpPr>
        <p:spPr>
          <a:xfrm rot="19424615">
            <a:off x="6813354" y="1558415"/>
            <a:ext cx="4794088" cy="4794090"/>
          </a:xfrm>
          <a:prstGeom prst="ellipse">
            <a:avLst/>
          </a:prstGeom>
          <a:ln>
            <a:gradFill flip="none" rotWithShape="1">
              <a:gsLst>
                <a:gs pos="9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0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8E4008C-163F-47A7-BF77-B8C28275AEEE}"/>
              </a:ext>
            </a:extLst>
          </p:cNvPr>
          <p:cNvSpPr/>
          <p:nvPr/>
        </p:nvSpPr>
        <p:spPr>
          <a:xfrm rot="9667155">
            <a:off x="544266" y="966629"/>
            <a:ext cx="5682464" cy="5682462"/>
          </a:xfrm>
          <a:prstGeom prst="ellipse">
            <a:avLst/>
          </a:prstGeom>
          <a:ln>
            <a:gradFill flip="none" rotWithShape="1">
              <a:gsLst>
                <a:gs pos="13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1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2D2E2A-81DE-481A-BB83-C2A3610075FA}"/>
              </a:ext>
            </a:extLst>
          </p:cNvPr>
          <p:cNvGrpSpPr/>
          <p:nvPr/>
        </p:nvGrpSpPr>
        <p:grpSpPr>
          <a:xfrm>
            <a:off x="1634680" y="2257554"/>
            <a:ext cx="1843976" cy="1843976"/>
            <a:chOff x="1957328" y="2232154"/>
            <a:chExt cx="1843976" cy="1843976"/>
          </a:xfrm>
        </p:grpSpPr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4B6C55F-FE2B-4551-9A44-C4CC38A605E2}"/>
                </a:ext>
              </a:extLst>
            </p:cNvPr>
            <p:cNvSpPr/>
            <p:nvPr/>
          </p:nvSpPr>
          <p:spPr>
            <a:xfrm>
              <a:off x="1957328" y="2232154"/>
              <a:ext cx="1843976" cy="1843976"/>
            </a:xfrm>
            <a:prstGeom prst="ellipse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8997C8A1-FD2C-4C7F-BCF0-62A449BE0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89042" y="2741802"/>
              <a:ext cx="799280" cy="799280"/>
            </a:xfrm>
            <a:prstGeom prst="rect">
              <a:avLst/>
            </a:prstGeom>
          </p:spPr>
        </p:pic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8DFC3E8C-D1D4-4CFD-A6A9-C62D81C43261}"/>
              </a:ext>
            </a:extLst>
          </p:cNvPr>
          <p:cNvSpPr/>
          <p:nvPr/>
        </p:nvSpPr>
        <p:spPr>
          <a:xfrm>
            <a:off x="1310890" y="4334509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启动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U-Boot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系统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CAC5C36-FE8E-44AF-BD04-784CD6B6CB57}"/>
              </a:ext>
            </a:extLst>
          </p:cNvPr>
          <p:cNvSpPr/>
          <p:nvPr/>
        </p:nvSpPr>
        <p:spPr>
          <a:xfrm>
            <a:off x="5516363" y="4334510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移植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AM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5DA658E-6D95-4EB0-8A26-F822F44C3D4C}"/>
              </a:ext>
            </a:extLst>
          </p:cNvPr>
          <p:cNvSpPr/>
          <p:nvPr/>
        </p:nvSpPr>
        <p:spPr>
          <a:xfrm>
            <a:off x="8112113" y="433451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启动自制教学操作系统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F8635C-65A4-4749-A676-CF65D3EC8FF0}"/>
              </a:ext>
            </a:extLst>
          </p:cNvPr>
          <p:cNvGrpSpPr/>
          <p:nvPr/>
        </p:nvGrpSpPr>
        <p:grpSpPr>
          <a:xfrm>
            <a:off x="8750309" y="2257554"/>
            <a:ext cx="1843976" cy="1843976"/>
            <a:chOff x="8634194" y="2257554"/>
            <a:chExt cx="1843976" cy="1843976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0DCA3F0E-7B2D-4BF2-ACB0-2326246F8803}"/>
                </a:ext>
              </a:extLst>
            </p:cNvPr>
            <p:cNvSpPr/>
            <p:nvPr/>
          </p:nvSpPr>
          <p:spPr>
            <a:xfrm>
              <a:off x="8634194" y="2257554"/>
              <a:ext cx="1843976" cy="1843976"/>
            </a:xfrm>
            <a:prstGeom prst="ellipse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B0889414-2E01-4233-97B5-1C926507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5523" y="2842590"/>
              <a:ext cx="731188" cy="67390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38E53C-4B7E-41AB-9CF1-5AFA7030F8B1}"/>
              </a:ext>
            </a:extLst>
          </p:cNvPr>
          <p:cNvGrpSpPr/>
          <p:nvPr/>
        </p:nvGrpSpPr>
        <p:grpSpPr>
          <a:xfrm>
            <a:off x="5323122" y="2257554"/>
            <a:ext cx="1843976" cy="1843976"/>
            <a:chOff x="5497294" y="2257554"/>
            <a:chExt cx="1843976" cy="1843976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F64C193-97E2-4ABD-88A1-9AE520A61DBE}"/>
                </a:ext>
              </a:extLst>
            </p:cNvPr>
            <p:cNvSpPr/>
            <p:nvPr/>
          </p:nvSpPr>
          <p:spPr>
            <a:xfrm>
              <a:off x="5497294" y="2257554"/>
              <a:ext cx="1843976" cy="1843976"/>
            </a:xfrm>
            <a:prstGeom prst="ellipse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CC47C783-B041-4D08-AA50-1C16D8AC0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64441" y="2719318"/>
              <a:ext cx="709682" cy="709682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86067469-C3A7-BE4F-AC6B-431936394F44}"/>
              </a:ext>
            </a:extLst>
          </p:cNvPr>
          <p:cNvSpPr/>
          <p:nvPr/>
        </p:nvSpPr>
        <p:spPr>
          <a:xfrm>
            <a:off x="5632058" y="44217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BD934E"/>
                </a:solidFill>
              </a:rPr>
              <a:t>软件移植</a:t>
            </a:r>
          </a:p>
        </p:txBody>
      </p:sp>
      <p:pic>
        <p:nvPicPr>
          <p:cNvPr id="23" name="图片 22" descr="G:\2021\校庆\PPT\logo-08.pnglogo-08">
            <a:extLst>
              <a:ext uri="{FF2B5EF4-FFF2-40B4-BE49-F238E27FC236}">
                <a16:creationId xmlns:a16="http://schemas.microsoft.com/office/drawing/2014/main" id="{237735C3-209E-CD43-ADEB-E3A229CC547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7197349" flipH="1">
            <a:off x="5149150" y="460614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FB9873-5E7E-8D6B-6434-361CE7349F68}"/>
              </a:ext>
            </a:extLst>
          </p:cNvPr>
          <p:cNvSpPr txBox="1"/>
          <p:nvPr/>
        </p:nvSpPr>
        <p:spPr>
          <a:xfrm>
            <a:off x="3161028" y="5729857"/>
            <a:ext cx="6357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榨干</a:t>
            </a:r>
            <a:r>
              <a:rPr lang="en-US" altLang="zh-CN" sz="2800" dirty="0" err="1">
                <a:latin typeface="+mn-ea"/>
              </a:rPr>
              <a:t>chiplab</a:t>
            </a:r>
            <a:r>
              <a:rPr lang="zh-CN" altLang="en-US" sz="2800" dirty="0">
                <a:latin typeface="+mn-ea"/>
              </a:rPr>
              <a:t>提供的初始</a:t>
            </a:r>
            <a:r>
              <a:rPr lang="en-US" altLang="zh-CN" sz="2800" dirty="0">
                <a:latin typeface="+mn-ea"/>
              </a:rPr>
              <a:t>Soc</a:t>
            </a:r>
            <a:r>
              <a:rPr lang="zh-CN" altLang="en-US" sz="2800" dirty="0">
                <a:latin typeface="+mn-ea"/>
              </a:rPr>
              <a:t>的每一滴！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791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5298AA93-56E8-4FF1-BECA-683D02674767}"/>
              </a:ext>
            </a:extLst>
          </p:cNvPr>
          <p:cNvSpPr/>
          <p:nvPr/>
        </p:nvSpPr>
        <p:spPr>
          <a:xfrm rot="19424615">
            <a:off x="6813354" y="1558415"/>
            <a:ext cx="4794088" cy="4794090"/>
          </a:xfrm>
          <a:prstGeom prst="ellipse">
            <a:avLst/>
          </a:prstGeom>
          <a:ln>
            <a:gradFill flip="none" rotWithShape="1">
              <a:gsLst>
                <a:gs pos="9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0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8E4008C-163F-47A7-BF77-B8C28275AEEE}"/>
              </a:ext>
            </a:extLst>
          </p:cNvPr>
          <p:cNvSpPr/>
          <p:nvPr/>
        </p:nvSpPr>
        <p:spPr>
          <a:xfrm rot="9667155">
            <a:off x="544266" y="966629"/>
            <a:ext cx="5682464" cy="5682462"/>
          </a:xfrm>
          <a:prstGeom prst="ellipse">
            <a:avLst/>
          </a:prstGeom>
          <a:ln>
            <a:gradFill flip="none" rotWithShape="1">
              <a:gsLst>
                <a:gs pos="13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1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3B9B21-7C8D-DEBE-EF8B-306FDBED11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21" b="-5968"/>
          <a:stretch/>
        </p:blipFill>
        <p:spPr>
          <a:xfrm>
            <a:off x="4977746" y="1466996"/>
            <a:ext cx="6928083" cy="42973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4EC32B-4E60-8ACC-A85E-4C195E96A9DB}"/>
              </a:ext>
            </a:extLst>
          </p:cNvPr>
          <p:cNvSpPr txBox="1"/>
          <p:nvPr/>
        </p:nvSpPr>
        <p:spPr>
          <a:xfrm>
            <a:off x="624920" y="2792197"/>
            <a:ext cx="4193777" cy="2236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移植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U-Boot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去除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iBar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指令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高效利用直接映射配置窗口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解决没有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TLB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带来的问题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C13738-4FF6-D13F-8E5D-46F90931B42D}"/>
              </a:ext>
            </a:extLst>
          </p:cNvPr>
          <p:cNvSpPr/>
          <p:nvPr/>
        </p:nvSpPr>
        <p:spPr>
          <a:xfrm>
            <a:off x="5207777" y="374090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BD934E"/>
                </a:solidFill>
              </a:rPr>
              <a:t>启动</a:t>
            </a:r>
            <a:r>
              <a:rPr lang="en-US" altLang="zh-CN" sz="2400" b="1" dirty="0">
                <a:solidFill>
                  <a:srgbClr val="BD934E"/>
                </a:solidFill>
              </a:rPr>
              <a:t>U-Boot</a:t>
            </a:r>
            <a:r>
              <a:rPr lang="zh-CN" altLang="en-US" sz="2400" b="1" dirty="0">
                <a:solidFill>
                  <a:srgbClr val="BD934E"/>
                </a:solidFill>
              </a:rPr>
              <a:t>系统</a:t>
            </a:r>
          </a:p>
        </p:txBody>
      </p:sp>
      <p:pic>
        <p:nvPicPr>
          <p:cNvPr id="11" name="图片 10" descr="G:\2021\校庆\PPT\logo-08.pnglogo-08">
            <a:extLst>
              <a:ext uri="{FF2B5EF4-FFF2-40B4-BE49-F238E27FC236}">
                <a16:creationId xmlns:a16="http://schemas.microsoft.com/office/drawing/2014/main" id="{950E8082-E64B-1E03-9F4B-7BF3FFDF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4724869" y="392529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560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5298AA93-56E8-4FF1-BECA-683D02674767}"/>
              </a:ext>
            </a:extLst>
          </p:cNvPr>
          <p:cNvSpPr/>
          <p:nvPr/>
        </p:nvSpPr>
        <p:spPr>
          <a:xfrm rot="19424615">
            <a:off x="6813354" y="1558415"/>
            <a:ext cx="4794088" cy="4794090"/>
          </a:xfrm>
          <a:prstGeom prst="ellipse">
            <a:avLst/>
          </a:prstGeom>
          <a:ln>
            <a:gradFill flip="none" rotWithShape="1">
              <a:gsLst>
                <a:gs pos="9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0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8E4008C-163F-47A7-BF77-B8C28275AEEE}"/>
              </a:ext>
            </a:extLst>
          </p:cNvPr>
          <p:cNvSpPr/>
          <p:nvPr/>
        </p:nvSpPr>
        <p:spPr>
          <a:xfrm rot="9667155">
            <a:off x="544266" y="966629"/>
            <a:ext cx="5682464" cy="5682462"/>
          </a:xfrm>
          <a:prstGeom prst="ellipse">
            <a:avLst/>
          </a:prstGeom>
          <a:ln>
            <a:gradFill flip="none" rotWithShape="1">
              <a:gsLst>
                <a:gs pos="13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1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lv_0_20240816212751">
            <a:hlinkClick r:id="" action="ppaction://media"/>
            <a:extLst>
              <a:ext uri="{FF2B5EF4-FFF2-40B4-BE49-F238E27FC236}">
                <a16:creationId xmlns:a16="http://schemas.microsoft.com/office/drawing/2014/main" id="{2824983B-B522-AC13-BA47-CCD5C4F9227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9415" y="3211545"/>
            <a:ext cx="3587442" cy="26905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C09A36D-66C1-FBAB-7187-8C83B4F92BB3}"/>
              </a:ext>
            </a:extLst>
          </p:cNvPr>
          <p:cNvSpPr txBox="1"/>
          <p:nvPr/>
        </p:nvSpPr>
        <p:spPr>
          <a:xfrm>
            <a:off x="1821432" y="955873"/>
            <a:ext cx="8549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移植跨平台抽象层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Abstract Machine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将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ICS PA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和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OS Lab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中的程序无缝移植到 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OpenJiuXiang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实现丰富的软件生态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串口来模拟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VGA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063B59-F57D-2455-F971-071F914CCF3D}"/>
              </a:ext>
            </a:extLst>
          </p:cNvPr>
          <p:cNvSpPr txBox="1"/>
          <p:nvPr/>
        </p:nvSpPr>
        <p:spPr>
          <a:xfrm>
            <a:off x="1766658" y="2732572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Bad Apple</a:t>
            </a:r>
            <a:endParaRPr lang="zh-CN" altLang="en-US" dirty="0"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1DDD5D-E334-131D-BBE6-59FE088E38F2}"/>
              </a:ext>
            </a:extLst>
          </p:cNvPr>
          <p:cNvSpPr txBox="1"/>
          <p:nvPr/>
        </p:nvSpPr>
        <p:spPr>
          <a:xfrm>
            <a:off x="9664482" y="27325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Cambria" panose="02040503050406030204" pitchFamily="18" charset="0"/>
                <a:ea typeface="宋体" panose="02010600030101010101" pitchFamily="2" charset="-122"/>
              </a:rPr>
              <a:t>超级玛丽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C7A435-AADA-C2E5-C18D-1A486C6272E3}"/>
              </a:ext>
            </a:extLst>
          </p:cNvPr>
          <p:cNvSpPr/>
          <p:nvPr/>
        </p:nvSpPr>
        <p:spPr>
          <a:xfrm>
            <a:off x="5207777" y="374090"/>
            <a:ext cx="1353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BD934E"/>
                </a:solidFill>
              </a:rPr>
              <a:t>移植 </a:t>
            </a:r>
            <a:r>
              <a:rPr lang="en-US" altLang="zh-CN" sz="2400" b="1" dirty="0">
                <a:solidFill>
                  <a:srgbClr val="BD934E"/>
                </a:solidFill>
              </a:rPr>
              <a:t>AM</a:t>
            </a:r>
            <a:endParaRPr lang="zh-CN" altLang="en-US" sz="2400" b="1" dirty="0">
              <a:solidFill>
                <a:srgbClr val="BD934E"/>
              </a:solidFill>
            </a:endParaRPr>
          </a:p>
        </p:txBody>
      </p:sp>
      <p:pic>
        <p:nvPicPr>
          <p:cNvPr id="15" name="图片 14" descr="G:\2021\校庆\PPT\logo-08.pnglogo-08">
            <a:extLst>
              <a:ext uri="{FF2B5EF4-FFF2-40B4-BE49-F238E27FC236}">
                <a16:creationId xmlns:a16="http://schemas.microsoft.com/office/drawing/2014/main" id="{9D249582-D1AD-5777-2FED-2611A6612E9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17197349" flipH="1">
            <a:off x="4724869" y="392529"/>
            <a:ext cx="525802" cy="4843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D614D4-BD14-7687-BF6B-A116B4575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9831" y="3211545"/>
            <a:ext cx="3577298" cy="327131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860E714-275D-C0D0-F42A-09C6600B766F}"/>
              </a:ext>
            </a:extLst>
          </p:cNvPr>
          <p:cNvSpPr txBox="1"/>
          <p:nvPr/>
        </p:nvSpPr>
        <p:spPr>
          <a:xfrm>
            <a:off x="5739889" y="27563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甜甜圈</a:t>
            </a:r>
          </a:p>
        </p:txBody>
      </p:sp>
      <p:pic>
        <p:nvPicPr>
          <p:cNvPr id="20" name="lv_0_20240817000108">
            <a:hlinkClick r:id="" action="ppaction://media"/>
            <a:extLst>
              <a:ext uri="{FF2B5EF4-FFF2-40B4-BE49-F238E27FC236}">
                <a16:creationId xmlns:a16="http://schemas.microsoft.com/office/drawing/2014/main" id="{7D656AAC-2C3B-3715-C8D1-B5A9AB1BC93D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75691" y="3211545"/>
            <a:ext cx="3069088" cy="2779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4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27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5298AA93-56E8-4FF1-BECA-683D02674767}"/>
              </a:ext>
            </a:extLst>
          </p:cNvPr>
          <p:cNvSpPr/>
          <p:nvPr/>
        </p:nvSpPr>
        <p:spPr>
          <a:xfrm rot="19424615">
            <a:off x="6813354" y="1558415"/>
            <a:ext cx="4794088" cy="4794090"/>
          </a:xfrm>
          <a:prstGeom prst="ellipse">
            <a:avLst/>
          </a:prstGeom>
          <a:ln>
            <a:gradFill flip="none" rotWithShape="1">
              <a:gsLst>
                <a:gs pos="9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0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C8E4008C-163F-47A7-BF77-B8C28275AEEE}"/>
              </a:ext>
            </a:extLst>
          </p:cNvPr>
          <p:cNvSpPr/>
          <p:nvPr/>
        </p:nvSpPr>
        <p:spPr>
          <a:xfrm rot="9667155">
            <a:off x="544266" y="966629"/>
            <a:ext cx="5682464" cy="5682462"/>
          </a:xfrm>
          <a:prstGeom prst="ellipse">
            <a:avLst/>
          </a:prstGeom>
          <a:ln>
            <a:gradFill flip="none" rotWithShape="1">
              <a:gsLst>
                <a:gs pos="13000">
                  <a:srgbClr val="BD934E">
                    <a:alpha val="0"/>
                  </a:srgbClr>
                </a:gs>
                <a:gs pos="100000">
                  <a:srgbClr val="BD934E"/>
                </a:gs>
              </a:gsLst>
              <a:lin ang="0" scaled="1"/>
              <a:tileRect/>
            </a:gradFill>
            <a:headEnd type="triangle" w="med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71D74B2-B594-6BFD-7CA8-9658139FF098}"/>
              </a:ext>
            </a:extLst>
          </p:cNvPr>
          <p:cNvSpPr/>
          <p:nvPr/>
        </p:nvSpPr>
        <p:spPr>
          <a:xfrm>
            <a:off x="4732289" y="37409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BD934E"/>
                </a:solidFill>
              </a:rPr>
              <a:t>启动自制教学操作系统</a:t>
            </a:r>
          </a:p>
        </p:txBody>
      </p:sp>
      <p:pic>
        <p:nvPicPr>
          <p:cNvPr id="4" name="图片 3" descr="G:\2021\校庆\PPT\logo-08.pnglogo-08">
            <a:extLst>
              <a:ext uri="{FF2B5EF4-FFF2-40B4-BE49-F238E27FC236}">
                <a16:creationId xmlns:a16="http://schemas.microsoft.com/office/drawing/2014/main" id="{0D252F8A-30F7-F994-45BD-E0641C616E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197349" flipH="1">
            <a:off x="4249381" y="392529"/>
            <a:ext cx="525802" cy="4843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FFF77B-B5F7-9630-25E3-4E24B9928A75}"/>
              </a:ext>
            </a:extLst>
          </p:cNvPr>
          <p:cNvSpPr txBox="1"/>
          <p:nvPr/>
        </p:nvSpPr>
        <p:spPr>
          <a:xfrm>
            <a:off x="3986423" y="1186706"/>
            <a:ext cx="4515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支持自制的分时多任务操作系统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支持并发：生产者消费者</a:t>
            </a:r>
          </a:p>
        </p:txBody>
      </p:sp>
      <p:pic>
        <p:nvPicPr>
          <p:cNvPr id="6" name="lv_0_20240817010547">
            <a:hlinkClick r:id="" action="ppaction://media"/>
            <a:extLst>
              <a:ext uri="{FF2B5EF4-FFF2-40B4-BE49-F238E27FC236}">
                <a16:creationId xmlns:a16="http://schemas.microsoft.com/office/drawing/2014/main" id="{47B0F539-C990-94A3-B38C-1A73B554E47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3513" y="2295259"/>
            <a:ext cx="5361800" cy="33760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78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sp>
        <p:nvSpPr>
          <p:cNvPr id="329" name="文本框 328">
            <a:extLst>
              <a:ext uri="{FF2B5EF4-FFF2-40B4-BE49-F238E27FC236}">
                <a16:creationId xmlns:a16="http://schemas.microsoft.com/office/drawing/2014/main" id="{67DFB539-ACB0-4A08-8F12-295BBF16E37B}"/>
              </a:ext>
            </a:extLst>
          </p:cNvPr>
          <p:cNvSpPr txBox="1"/>
          <p:nvPr/>
        </p:nvSpPr>
        <p:spPr>
          <a:xfrm>
            <a:off x="3852184" y="1866785"/>
            <a:ext cx="4557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谢谢观看</a:t>
            </a:r>
            <a:endParaRPr lang="zh-CN" altLang="en-US" sz="7200" b="1" dirty="0">
              <a:solidFill>
                <a:srgbClr val="BD93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3040D19F-1731-E446-87D7-F4F43656F0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71" y="3429000"/>
            <a:ext cx="4969763" cy="10313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217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7B5D513-C502-419D-BBBF-A3E68CE960AF}"/>
              </a:ext>
            </a:extLst>
          </p:cNvPr>
          <p:cNvGrpSpPr/>
          <p:nvPr/>
        </p:nvGrpSpPr>
        <p:grpSpPr>
          <a:xfrm>
            <a:off x="3175000" y="655270"/>
            <a:ext cx="5842000" cy="1349762"/>
            <a:chOff x="3175000" y="706070"/>
            <a:chExt cx="5842000" cy="1349762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F67129EA-BCC9-4320-B759-3DAA786FB0FC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175000" y="706070"/>
              <a:ext cx="584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0" b="1">
                  <a:gradFill flip="none" rotWithShape="1">
                    <a:gsLst>
                      <a:gs pos="0">
                        <a:schemeClr val="bg1"/>
                      </a:gs>
                      <a:gs pos="71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0" dirty="0">
                  <a:gradFill flip="none" rotWithShape="1">
                    <a:gsLst>
                      <a:gs pos="0">
                        <a:srgbClr val="B88F4D">
                          <a:alpha val="20000"/>
                        </a:srgbClr>
                      </a:gs>
                      <a:gs pos="71000">
                        <a:srgbClr val="B88F4D">
                          <a:alpha val="0"/>
                        </a:srgbClr>
                      </a:gs>
                    </a:gsLst>
                    <a:lin ang="5400000" scaled="0"/>
                    <a:tileRect/>
                  </a:gradFill>
                  <a:sym typeface="+mn-lt"/>
                </a:rPr>
                <a:t>CONTENT</a:t>
              </a:r>
            </a:p>
          </p:txBody>
        </p:sp>
        <p:sp>
          <p:nvSpPr>
            <p:cNvPr id="20" name="TextBox 2">
              <a:extLst>
                <a:ext uri="{FF2B5EF4-FFF2-40B4-BE49-F238E27FC236}">
                  <a16:creationId xmlns:a16="http://schemas.microsoft.com/office/drawing/2014/main" id="{0F1A2A86-21CC-48DC-A600-A85B61A21F6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635500" y="1257300"/>
              <a:ext cx="2921000" cy="7985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4400" b="1" spc="200" dirty="0">
                  <a:solidFill>
                    <a:srgbClr val="B88F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目录</a:t>
              </a:r>
              <a:endParaRPr lang="en-US" altLang="zh-CN" sz="44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827FE9-6B6E-4B2B-8918-8843FA87C5CC}"/>
              </a:ext>
            </a:extLst>
          </p:cNvPr>
          <p:cNvGrpSpPr/>
          <p:nvPr/>
        </p:nvGrpSpPr>
        <p:grpSpPr>
          <a:xfrm>
            <a:off x="902225" y="2442820"/>
            <a:ext cx="4939774" cy="1240790"/>
            <a:chOff x="932815" y="2457450"/>
            <a:chExt cx="4939774" cy="1240790"/>
          </a:xfrm>
        </p:grpSpPr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DBCE4B9C-5E02-49DF-A513-6BBC4465DA7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2443892" y="2554631"/>
              <a:ext cx="3428697" cy="103934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3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CPU</a:t>
              </a:r>
              <a:r>
                <a:rPr lang="zh-CN" altLang="en-US" sz="3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架构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23C178C-9A6E-4705-9CC4-FF6FF3283B04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FDBD759-4A4E-460E-A61F-AA17EC219E0C}"/>
              </a:ext>
            </a:extLst>
          </p:cNvPr>
          <p:cNvGrpSpPr/>
          <p:nvPr/>
        </p:nvGrpSpPr>
        <p:grpSpPr>
          <a:xfrm>
            <a:off x="6274325" y="2442820"/>
            <a:ext cx="5384276" cy="1240790"/>
            <a:chOff x="932815" y="2457450"/>
            <a:chExt cx="5384276" cy="1240790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0A26A724-3268-4CDF-871D-8B952AEE226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02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5DAA1C5-234E-44EC-8495-FCAE51813E97}"/>
                </a:ext>
              </a:extLst>
            </p:cNvPr>
            <p:cNvSpPr/>
            <p:nvPr/>
          </p:nvSpPr>
          <p:spPr>
            <a:xfrm>
              <a:off x="2443892" y="2658180"/>
              <a:ext cx="3873199" cy="8393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3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性能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A95E87F-369A-48AD-9A68-AFD70457815F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E8CE013-3FBF-4CC2-8684-5708C938BD58}"/>
              </a:ext>
            </a:extLst>
          </p:cNvPr>
          <p:cNvGrpSpPr/>
          <p:nvPr/>
        </p:nvGrpSpPr>
        <p:grpSpPr>
          <a:xfrm>
            <a:off x="902225" y="4119220"/>
            <a:ext cx="5107096" cy="1240790"/>
            <a:chOff x="932815" y="2457450"/>
            <a:chExt cx="5107096" cy="1240790"/>
          </a:xfrm>
        </p:grpSpPr>
        <p:sp>
          <p:nvSpPr>
            <p:cNvPr id="48" name="TextBox 2">
              <a:extLst>
                <a:ext uri="{FF2B5EF4-FFF2-40B4-BE49-F238E27FC236}">
                  <a16:creationId xmlns:a16="http://schemas.microsoft.com/office/drawing/2014/main" id="{1DD04687-3FE5-4A6A-9EA0-7F68C5C94A0C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03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E523D00-E88A-4842-8617-340BC7292477}"/>
                </a:ext>
              </a:extLst>
            </p:cNvPr>
            <p:cNvSpPr/>
            <p:nvPr/>
          </p:nvSpPr>
          <p:spPr>
            <a:xfrm>
              <a:off x="2443892" y="2643530"/>
              <a:ext cx="3596019" cy="86932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3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测试框架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D0A1D94-3C10-4239-8883-6C12EFF3E282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3616951-E649-4E62-A078-E274BAA0F238}"/>
              </a:ext>
            </a:extLst>
          </p:cNvPr>
          <p:cNvGrpSpPr/>
          <p:nvPr/>
        </p:nvGrpSpPr>
        <p:grpSpPr>
          <a:xfrm>
            <a:off x="6274325" y="4119220"/>
            <a:ext cx="5384276" cy="1240790"/>
            <a:chOff x="932815" y="2457450"/>
            <a:chExt cx="5384276" cy="1240790"/>
          </a:xfrm>
        </p:grpSpPr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563437C7-326B-40A3-A33B-B2D531D5B8B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04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A90DCA6-D16A-41B0-8869-B2167331CE25}"/>
                </a:ext>
              </a:extLst>
            </p:cNvPr>
            <p:cNvSpPr/>
            <p:nvPr/>
          </p:nvSpPr>
          <p:spPr>
            <a:xfrm>
              <a:off x="2443893" y="2617553"/>
              <a:ext cx="3873198" cy="8647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3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软件移植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3B0E60C-3F5B-4864-9425-4B7A78789B42}"/>
                </a:ext>
              </a:extLst>
            </p:cNvPr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F996A4-A373-4DF0-AA79-6D4C7F2A5215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6" name="Group 205">
              <a:extLst>
                <a:ext uri="{FF2B5EF4-FFF2-40B4-BE49-F238E27FC236}">
                  <a16:creationId xmlns:a16="http://schemas.microsoft.com/office/drawing/2014/main" id="{894A2A59-A97E-4A34-82C4-7495B403C97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39" name="Line 5">
                <a:extLst>
                  <a:ext uri="{FF2B5EF4-FFF2-40B4-BE49-F238E27FC236}">
                    <a16:creationId xmlns:a16="http://schemas.microsoft.com/office/drawing/2014/main" id="{1317EE7F-11E0-4216-B49E-908FCBFE0F4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DC30C10D-6389-47E4-9DDE-E612EA2784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CBEA6351-AF01-4124-B9DE-1C9A02A295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D7DC8AAF-7032-4F79-88B5-BC45D9AD18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DD069CD3-3AEC-49CD-9741-8C16063AE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92CF987C-674B-4C12-83AB-0F699084D7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25F9341D-AA06-4B14-839C-FE17DB5FF5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45337A32-E810-44ED-B512-A1BF9DB652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3">
                <a:extLst>
                  <a:ext uri="{FF2B5EF4-FFF2-40B4-BE49-F238E27FC236}">
                    <a16:creationId xmlns:a16="http://schemas.microsoft.com/office/drawing/2014/main" id="{B9EEC50B-C005-4358-A298-F72B598B0F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4">
                <a:extLst>
                  <a:ext uri="{FF2B5EF4-FFF2-40B4-BE49-F238E27FC236}">
                    <a16:creationId xmlns:a16="http://schemas.microsoft.com/office/drawing/2014/main" id="{B17BDB8F-05F5-407F-8902-22ACBB26F9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5">
                <a:extLst>
                  <a:ext uri="{FF2B5EF4-FFF2-40B4-BE49-F238E27FC236}">
                    <a16:creationId xmlns:a16="http://schemas.microsoft.com/office/drawing/2014/main" id="{1EF5A537-0A8C-4024-B8F6-B4948DC3F5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6">
                <a:extLst>
                  <a:ext uri="{FF2B5EF4-FFF2-40B4-BE49-F238E27FC236}">
                    <a16:creationId xmlns:a16="http://schemas.microsoft.com/office/drawing/2014/main" id="{47425693-1F92-40CD-8184-6E6A5AD230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2BA33F32-BE47-4105-B6B3-13FB0E161D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8">
                <a:extLst>
                  <a:ext uri="{FF2B5EF4-FFF2-40B4-BE49-F238E27FC236}">
                    <a16:creationId xmlns:a16="http://schemas.microsoft.com/office/drawing/2014/main" id="{27E62B9C-9408-4DCF-9C25-6650BC34CB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50672877-2E1D-45DF-8BFC-5D38CB60A9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20">
                <a:extLst>
                  <a:ext uri="{FF2B5EF4-FFF2-40B4-BE49-F238E27FC236}">
                    <a16:creationId xmlns:a16="http://schemas.microsoft.com/office/drawing/2014/main" id="{3658BE0C-0273-4C4D-BBE1-FCC3643EB0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21">
                <a:extLst>
                  <a:ext uri="{FF2B5EF4-FFF2-40B4-BE49-F238E27FC236}">
                    <a16:creationId xmlns:a16="http://schemas.microsoft.com/office/drawing/2014/main" id="{CF7ABDF2-67E9-49F4-8715-67076E6DAB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22">
                <a:extLst>
                  <a:ext uri="{FF2B5EF4-FFF2-40B4-BE49-F238E27FC236}">
                    <a16:creationId xmlns:a16="http://schemas.microsoft.com/office/drawing/2014/main" id="{10A5C417-BDA2-4530-93A7-2E01614385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23">
                <a:extLst>
                  <a:ext uri="{FF2B5EF4-FFF2-40B4-BE49-F238E27FC236}">
                    <a16:creationId xmlns:a16="http://schemas.microsoft.com/office/drawing/2014/main" id="{F3EA1DAF-34A8-4002-BE22-F55F7FB8C6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24">
                <a:extLst>
                  <a:ext uri="{FF2B5EF4-FFF2-40B4-BE49-F238E27FC236}">
                    <a16:creationId xmlns:a16="http://schemas.microsoft.com/office/drawing/2014/main" id="{D464566C-8470-43E5-AE9E-163A28068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25">
                <a:extLst>
                  <a:ext uri="{FF2B5EF4-FFF2-40B4-BE49-F238E27FC236}">
                    <a16:creationId xmlns:a16="http://schemas.microsoft.com/office/drawing/2014/main" id="{8A823C16-8937-4485-B637-0FF8B7B03D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6">
                <a:extLst>
                  <a:ext uri="{FF2B5EF4-FFF2-40B4-BE49-F238E27FC236}">
                    <a16:creationId xmlns:a16="http://schemas.microsoft.com/office/drawing/2014/main" id="{AE615BC8-A974-4058-989C-5BC02F6A3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9A09A608-6645-4BEE-8066-1D19432FE4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BE76943-444F-468C-AA02-0F82B30941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9">
                <a:extLst>
                  <a:ext uri="{FF2B5EF4-FFF2-40B4-BE49-F238E27FC236}">
                    <a16:creationId xmlns:a16="http://schemas.microsoft.com/office/drawing/2014/main" id="{EF6B1B18-7063-4B3A-A02D-397D50FE58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21FBA7DD-8F76-48DB-9E39-3F9EF310EC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3E29D8AD-BA10-4561-A575-41EAEC7EFB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E8216AB-2DB4-4FA1-8AF2-EA27EFD416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AA9089AD-F15A-41F9-BD09-E2A03D14AA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B988DD0E-5DEC-4BBF-A629-FBDBAF097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CBF95662-8556-40A6-86BE-E62734DD52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6">
                <a:extLst>
                  <a:ext uri="{FF2B5EF4-FFF2-40B4-BE49-F238E27FC236}">
                    <a16:creationId xmlns:a16="http://schemas.microsoft.com/office/drawing/2014/main" id="{3954A669-9298-4E6E-BE2B-60D831F1C2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7">
                <a:extLst>
                  <a:ext uri="{FF2B5EF4-FFF2-40B4-BE49-F238E27FC236}">
                    <a16:creationId xmlns:a16="http://schemas.microsoft.com/office/drawing/2014/main" id="{B7BDA0A5-7455-4B8E-8014-0E08361317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7CEF8DA5-A5CD-429B-81B4-E80B9DAA3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9">
                <a:extLst>
                  <a:ext uri="{FF2B5EF4-FFF2-40B4-BE49-F238E27FC236}">
                    <a16:creationId xmlns:a16="http://schemas.microsoft.com/office/drawing/2014/main" id="{7F1D5FFB-CA4B-4762-919E-E3C9833E46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40">
                <a:extLst>
                  <a:ext uri="{FF2B5EF4-FFF2-40B4-BE49-F238E27FC236}">
                    <a16:creationId xmlns:a16="http://schemas.microsoft.com/office/drawing/2014/main" id="{AC91EC04-31EB-40D3-8887-7E91161B75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41">
                <a:extLst>
                  <a:ext uri="{FF2B5EF4-FFF2-40B4-BE49-F238E27FC236}">
                    <a16:creationId xmlns:a16="http://schemas.microsoft.com/office/drawing/2014/main" id="{DD5F0235-742E-4EEB-A7D7-3EFBF1F280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42">
                <a:extLst>
                  <a:ext uri="{FF2B5EF4-FFF2-40B4-BE49-F238E27FC236}">
                    <a16:creationId xmlns:a16="http://schemas.microsoft.com/office/drawing/2014/main" id="{FFFD4079-C626-44FE-B1FA-065ED090D7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43">
                <a:extLst>
                  <a:ext uri="{FF2B5EF4-FFF2-40B4-BE49-F238E27FC236}">
                    <a16:creationId xmlns:a16="http://schemas.microsoft.com/office/drawing/2014/main" id="{7ED175BC-3B1F-4373-843E-1D14529CCA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44">
                <a:extLst>
                  <a:ext uri="{FF2B5EF4-FFF2-40B4-BE49-F238E27FC236}">
                    <a16:creationId xmlns:a16="http://schemas.microsoft.com/office/drawing/2014/main" id="{7B016897-DB78-4A8F-A2AB-CF6E2C54E6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45">
                <a:extLst>
                  <a:ext uri="{FF2B5EF4-FFF2-40B4-BE49-F238E27FC236}">
                    <a16:creationId xmlns:a16="http://schemas.microsoft.com/office/drawing/2014/main" id="{C1DC41C4-AA7C-42FF-8B6D-2CD591DBC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46">
                <a:extLst>
                  <a:ext uri="{FF2B5EF4-FFF2-40B4-BE49-F238E27FC236}">
                    <a16:creationId xmlns:a16="http://schemas.microsoft.com/office/drawing/2014/main" id="{0874BB08-1C92-49AC-886D-E7BE972A5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47">
                <a:extLst>
                  <a:ext uri="{FF2B5EF4-FFF2-40B4-BE49-F238E27FC236}">
                    <a16:creationId xmlns:a16="http://schemas.microsoft.com/office/drawing/2014/main" id="{9EFF2532-5776-4351-8104-E29423E6CB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48">
                <a:extLst>
                  <a:ext uri="{FF2B5EF4-FFF2-40B4-BE49-F238E27FC236}">
                    <a16:creationId xmlns:a16="http://schemas.microsoft.com/office/drawing/2014/main" id="{3701EABA-A25A-4E7F-8267-BC3CFC96C3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49">
                <a:extLst>
                  <a:ext uri="{FF2B5EF4-FFF2-40B4-BE49-F238E27FC236}">
                    <a16:creationId xmlns:a16="http://schemas.microsoft.com/office/drawing/2014/main" id="{6F685D47-232A-4095-9EF4-98421AA75E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50">
                <a:extLst>
                  <a:ext uri="{FF2B5EF4-FFF2-40B4-BE49-F238E27FC236}">
                    <a16:creationId xmlns:a16="http://schemas.microsoft.com/office/drawing/2014/main" id="{2AF8563F-FA28-466D-A484-06F193BDCC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51">
                <a:extLst>
                  <a:ext uri="{FF2B5EF4-FFF2-40B4-BE49-F238E27FC236}">
                    <a16:creationId xmlns:a16="http://schemas.microsoft.com/office/drawing/2014/main" id="{C3918D82-EAD9-4493-A744-8CDC4B91E1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52">
                <a:extLst>
                  <a:ext uri="{FF2B5EF4-FFF2-40B4-BE49-F238E27FC236}">
                    <a16:creationId xmlns:a16="http://schemas.microsoft.com/office/drawing/2014/main" id="{55153C55-F1CA-4FA3-9A6E-AF1F99503D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53">
                <a:extLst>
                  <a:ext uri="{FF2B5EF4-FFF2-40B4-BE49-F238E27FC236}">
                    <a16:creationId xmlns:a16="http://schemas.microsoft.com/office/drawing/2014/main" id="{B3429AD6-0ABA-4EEC-B852-5D2FA89EB1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54">
                <a:extLst>
                  <a:ext uri="{FF2B5EF4-FFF2-40B4-BE49-F238E27FC236}">
                    <a16:creationId xmlns:a16="http://schemas.microsoft.com/office/drawing/2014/main" id="{A7F5B19F-59F0-4B1B-A264-831CF37D52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55">
                <a:extLst>
                  <a:ext uri="{FF2B5EF4-FFF2-40B4-BE49-F238E27FC236}">
                    <a16:creationId xmlns:a16="http://schemas.microsoft.com/office/drawing/2014/main" id="{24C7EB04-6C86-4B80-AA97-17443F8A6A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56">
                <a:extLst>
                  <a:ext uri="{FF2B5EF4-FFF2-40B4-BE49-F238E27FC236}">
                    <a16:creationId xmlns:a16="http://schemas.microsoft.com/office/drawing/2014/main" id="{51FA349A-7C6B-4EF0-B6D4-F4BE023358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7">
                <a:extLst>
                  <a:ext uri="{FF2B5EF4-FFF2-40B4-BE49-F238E27FC236}">
                    <a16:creationId xmlns:a16="http://schemas.microsoft.com/office/drawing/2014/main" id="{B4D28867-5445-4500-BE66-CD9BA766A8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8">
                <a:extLst>
                  <a:ext uri="{FF2B5EF4-FFF2-40B4-BE49-F238E27FC236}">
                    <a16:creationId xmlns:a16="http://schemas.microsoft.com/office/drawing/2014/main" id="{9BB4EDB7-AABD-47CE-8E83-CCC50EFE6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9">
                <a:extLst>
                  <a:ext uri="{FF2B5EF4-FFF2-40B4-BE49-F238E27FC236}">
                    <a16:creationId xmlns:a16="http://schemas.microsoft.com/office/drawing/2014/main" id="{5402C851-176A-4B4A-A9AF-98630DFDE5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60">
                <a:extLst>
                  <a:ext uri="{FF2B5EF4-FFF2-40B4-BE49-F238E27FC236}">
                    <a16:creationId xmlns:a16="http://schemas.microsoft.com/office/drawing/2014/main" id="{F488B694-1B3C-4936-A0DF-D2FBCBAB44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61">
                <a:extLst>
                  <a:ext uri="{FF2B5EF4-FFF2-40B4-BE49-F238E27FC236}">
                    <a16:creationId xmlns:a16="http://schemas.microsoft.com/office/drawing/2014/main" id="{4BE80488-C5ED-4BF6-9F70-BA305E3F6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62">
                <a:extLst>
                  <a:ext uri="{FF2B5EF4-FFF2-40B4-BE49-F238E27FC236}">
                    <a16:creationId xmlns:a16="http://schemas.microsoft.com/office/drawing/2014/main" id="{FF4A3B3D-6622-4275-8926-B0DDDCDC97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63">
                <a:extLst>
                  <a:ext uri="{FF2B5EF4-FFF2-40B4-BE49-F238E27FC236}">
                    <a16:creationId xmlns:a16="http://schemas.microsoft.com/office/drawing/2014/main" id="{FF07E996-D4A8-4967-8146-16ABAAC193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64">
                <a:extLst>
                  <a:ext uri="{FF2B5EF4-FFF2-40B4-BE49-F238E27FC236}">
                    <a16:creationId xmlns:a16="http://schemas.microsoft.com/office/drawing/2014/main" id="{4E9E6E37-669E-4982-ACB1-24647BFE9D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65">
                <a:extLst>
                  <a:ext uri="{FF2B5EF4-FFF2-40B4-BE49-F238E27FC236}">
                    <a16:creationId xmlns:a16="http://schemas.microsoft.com/office/drawing/2014/main" id="{BF86DDB7-ABA3-40A8-A54B-703C47F6C9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66">
                <a:extLst>
                  <a:ext uri="{FF2B5EF4-FFF2-40B4-BE49-F238E27FC236}">
                    <a16:creationId xmlns:a16="http://schemas.microsoft.com/office/drawing/2014/main" id="{89AD342D-FC4F-4199-9B6D-F82FEC8715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67">
                <a:extLst>
                  <a:ext uri="{FF2B5EF4-FFF2-40B4-BE49-F238E27FC236}">
                    <a16:creationId xmlns:a16="http://schemas.microsoft.com/office/drawing/2014/main" id="{F3BD9FDC-601E-4486-A6D0-6882C4676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68">
                <a:extLst>
                  <a:ext uri="{FF2B5EF4-FFF2-40B4-BE49-F238E27FC236}">
                    <a16:creationId xmlns:a16="http://schemas.microsoft.com/office/drawing/2014/main" id="{60176AC6-4E76-4076-9E5A-004B407DD0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69">
                <a:extLst>
                  <a:ext uri="{FF2B5EF4-FFF2-40B4-BE49-F238E27FC236}">
                    <a16:creationId xmlns:a16="http://schemas.microsoft.com/office/drawing/2014/main" id="{81DF5D87-DA7E-49B3-AB7C-57CE835E5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70">
                <a:extLst>
                  <a:ext uri="{FF2B5EF4-FFF2-40B4-BE49-F238E27FC236}">
                    <a16:creationId xmlns:a16="http://schemas.microsoft.com/office/drawing/2014/main" id="{A11C70A2-F012-4370-9CAC-E33034C351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71">
                <a:extLst>
                  <a:ext uri="{FF2B5EF4-FFF2-40B4-BE49-F238E27FC236}">
                    <a16:creationId xmlns:a16="http://schemas.microsoft.com/office/drawing/2014/main" id="{8A7D9F45-243D-4571-A391-A6E46DCA2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72">
                <a:extLst>
                  <a:ext uri="{FF2B5EF4-FFF2-40B4-BE49-F238E27FC236}">
                    <a16:creationId xmlns:a16="http://schemas.microsoft.com/office/drawing/2014/main" id="{F4FED0A3-C89B-4606-8736-317A762588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73">
                <a:extLst>
                  <a:ext uri="{FF2B5EF4-FFF2-40B4-BE49-F238E27FC236}">
                    <a16:creationId xmlns:a16="http://schemas.microsoft.com/office/drawing/2014/main" id="{07CB07F7-E535-42F9-85F8-11D8F0E054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74">
                <a:extLst>
                  <a:ext uri="{FF2B5EF4-FFF2-40B4-BE49-F238E27FC236}">
                    <a16:creationId xmlns:a16="http://schemas.microsoft.com/office/drawing/2014/main" id="{7797805E-7142-4EE7-B42E-030EF37656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75">
                <a:extLst>
                  <a:ext uri="{FF2B5EF4-FFF2-40B4-BE49-F238E27FC236}">
                    <a16:creationId xmlns:a16="http://schemas.microsoft.com/office/drawing/2014/main" id="{54BFFB0C-611C-4F21-BC6B-5DC78F3E60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76">
                <a:extLst>
                  <a:ext uri="{FF2B5EF4-FFF2-40B4-BE49-F238E27FC236}">
                    <a16:creationId xmlns:a16="http://schemas.microsoft.com/office/drawing/2014/main" id="{FF655E14-08E7-44CD-8E5C-BD2E3B5EC2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77">
                <a:extLst>
                  <a:ext uri="{FF2B5EF4-FFF2-40B4-BE49-F238E27FC236}">
                    <a16:creationId xmlns:a16="http://schemas.microsoft.com/office/drawing/2014/main" id="{127081A6-8949-4C9A-A07C-ED45E7E8AF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78">
                <a:extLst>
                  <a:ext uri="{FF2B5EF4-FFF2-40B4-BE49-F238E27FC236}">
                    <a16:creationId xmlns:a16="http://schemas.microsoft.com/office/drawing/2014/main" id="{F98AF011-6762-40FD-8C31-1C96F75147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79">
                <a:extLst>
                  <a:ext uri="{FF2B5EF4-FFF2-40B4-BE49-F238E27FC236}">
                    <a16:creationId xmlns:a16="http://schemas.microsoft.com/office/drawing/2014/main" id="{45B635E7-9115-4C87-B691-426CFEC5B6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80">
                <a:extLst>
                  <a:ext uri="{FF2B5EF4-FFF2-40B4-BE49-F238E27FC236}">
                    <a16:creationId xmlns:a16="http://schemas.microsoft.com/office/drawing/2014/main" id="{11326892-88BB-47AA-9F92-82ADDCFB54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81">
                <a:extLst>
                  <a:ext uri="{FF2B5EF4-FFF2-40B4-BE49-F238E27FC236}">
                    <a16:creationId xmlns:a16="http://schemas.microsoft.com/office/drawing/2014/main" id="{B0AC1734-2131-4530-A232-4A58309642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82">
                <a:extLst>
                  <a:ext uri="{FF2B5EF4-FFF2-40B4-BE49-F238E27FC236}">
                    <a16:creationId xmlns:a16="http://schemas.microsoft.com/office/drawing/2014/main" id="{7433662C-4836-4CA6-9DB8-6C74634EBC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83">
                <a:extLst>
                  <a:ext uri="{FF2B5EF4-FFF2-40B4-BE49-F238E27FC236}">
                    <a16:creationId xmlns:a16="http://schemas.microsoft.com/office/drawing/2014/main" id="{5808FBFC-1793-4A42-8341-6D4403475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84">
                <a:extLst>
                  <a:ext uri="{FF2B5EF4-FFF2-40B4-BE49-F238E27FC236}">
                    <a16:creationId xmlns:a16="http://schemas.microsoft.com/office/drawing/2014/main" id="{5B0936D1-0C95-43B5-9E1C-FC4722B5C7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85">
                <a:extLst>
                  <a:ext uri="{FF2B5EF4-FFF2-40B4-BE49-F238E27FC236}">
                    <a16:creationId xmlns:a16="http://schemas.microsoft.com/office/drawing/2014/main" id="{CA235C81-E75C-48CE-97BF-4C73297A7E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86">
                <a:extLst>
                  <a:ext uri="{FF2B5EF4-FFF2-40B4-BE49-F238E27FC236}">
                    <a16:creationId xmlns:a16="http://schemas.microsoft.com/office/drawing/2014/main" id="{B7C27189-C052-49D3-ADA5-DAF409668E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87">
                <a:extLst>
                  <a:ext uri="{FF2B5EF4-FFF2-40B4-BE49-F238E27FC236}">
                    <a16:creationId xmlns:a16="http://schemas.microsoft.com/office/drawing/2014/main" id="{7D3EBC8A-F12F-4099-A792-66C56205CE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88">
                <a:extLst>
                  <a:ext uri="{FF2B5EF4-FFF2-40B4-BE49-F238E27FC236}">
                    <a16:creationId xmlns:a16="http://schemas.microsoft.com/office/drawing/2014/main" id="{7AC814A5-C0C8-4758-A9F2-D2A1AA417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89">
                <a:extLst>
                  <a:ext uri="{FF2B5EF4-FFF2-40B4-BE49-F238E27FC236}">
                    <a16:creationId xmlns:a16="http://schemas.microsoft.com/office/drawing/2014/main" id="{6968F4AD-8178-44C7-81AE-F92D90F60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90">
                <a:extLst>
                  <a:ext uri="{FF2B5EF4-FFF2-40B4-BE49-F238E27FC236}">
                    <a16:creationId xmlns:a16="http://schemas.microsoft.com/office/drawing/2014/main" id="{2081804D-3F18-4C45-ACE7-DFD85D975B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91">
                <a:extLst>
                  <a:ext uri="{FF2B5EF4-FFF2-40B4-BE49-F238E27FC236}">
                    <a16:creationId xmlns:a16="http://schemas.microsoft.com/office/drawing/2014/main" id="{18B3C4A4-4803-433E-9C71-F4CC540D9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92">
                <a:extLst>
                  <a:ext uri="{FF2B5EF4-FFF2-40B4-BE49-F238E27FC236}">
                    <a16:creationId xmlns:a16="http://schemas.microsoft.com/office/drawing/2014/main" id="{0CB2B113-462F-4CA6-813D-3236737078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93">
                <a:extLst>
                  <a:ext uri="{FF2B5EF4-FFF2-40B4-BE49-F238E27FC236}">
                    <a16:creationId xmlns:a16="http://schemas.microsoft.com/office/drawing/2014/main" id="{8F2EEB4C-128C-43D5-8957-DC15FF2CBD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94">
                <a:extLst>
                  <a:ext uri="{FF2B5EF4-FFF2-40B4-BE49-F238E27FC236}">
                    <a16:creationId xmlns:a16="http://schemas.microsoft.com/office/drawing/2014/main" id="{B5C9FFE3-6E6A-4E23-A1FF-AD1ED543CF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95">
                <a:extLst>
                  <a:ext uri="{FF2B5EF4-FFF2-40B4-BE49-F238E27FC236}">
                    <a16:creationId xmlns:a16="http://schemas.microsoft.com/office/drawing/2014/main" id="{15DB32C8-908A-4CC5-B214-D8B12CCAD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6">
                <a:extLst>
                  <a:ext uri="{FF2B5EF4-FFF2-40B4-BE49-F238E27FC236}">
                    <a16:creationId xmlns:a16="http://schemas.microsoft.com/office/drawing/2014/main" id="{B96D66E5-46DE-406D-A085-EDBFF9591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97">
                <a:extLst>
                  <a:ext uri="{FF2B5EF4-FFF2-40B4-BE49-F238E27FC236}">
                    <a16:creationId xmlns:a16="http://schemas.microsoft.com/office/drawing/2014/main" id="{8F9BE1D5-B038-430A-8F46-8934E7DAEF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98">
                <a:extLst>
                  <a:ext uri="{FF2B5EF4-FFF2-40B4-BE49-F238E27FC236}">
                    <a16:creationId xmlns:a16="http://schemas.microsoft.com/office/drawing/2014/main" id="{6C0445ED-0E9C-47FB-9B89-4335D7C6C3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99">
                <a:extLst>
                  <a:ext uri="{FF2B5EF4-FFF2-40B4-BE49-F238E27FC236}">
                    <a16:creationId xmlns:a16="http://schemas.microsoft.com/office/drawing/2014/main" id="{E7419648-CA1B-4892-BF45-6C658A3340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00">
                <a:extLst>
                  <a:ext uri="{FF2B5EF4-FFF2-40B4-BE49-F238E27FC236}">
                    <a16:creationId xmlns:a16="http://schemas.microsoft.com/office/drawing/2014/main" id="{94FDC683-B93D-4F8C-9F43-12BBB274D3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01">
                <a:extLst>
                  <a:ext uri="{FF2B5EF4-FFF2-40B4-BE49-F238E27FC236}">
                    <a16:creationId xmlns:a16="http://schemas.microsoft.com/office/drawing/2014/main" id="{AB61C73E-ACB3-4D05-8372-43D9FADD90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02">
                <a:extLst>
                  <a:ext uri="{FF2B5EF4-FFF2-40B4-BE49-F238E27FC236}">
                    <a16:creationId xmlns:a16="http://schemas.microsoft.com/office/drawing/2014/main" id="{08C69065-6632-4607-911E-47C7A897DD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03">
                <a:extLst>
                  <a:ext uri="{FF2B5EF4-FFF2-40B4-BE49-F238E27FC236}">
                    <a16:creationId xmlns:a16="http://schemas.microsoft.com/office/drawing/2014/main" id="{4607392A-0A1B-4790-A616-E2E164185E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04">
                <a:extLst>
                  <a:ext uri="{FF2B5EF4-FFF2-40B4-BE49-F238E27FC236}">
                    <a16:creationId xmlns:a16="http://schemas.microsoft.com/office/drawing/2014/main" id="{812C2AB9-4B35-47F8-B3B4-34E470F89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05">
                <a:extLst>
                  <a:ext uri="{FF2B5EF4-FFF2-40B4-BE49-F238E27FC236}">
                    <a16:creationId xmlns:a16="http://schemas.microsoft.com/office/drawing/2014/main" id="{F51F37C8-B78C-4CEC-9AE6-5D5C786367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06">
                <a:extLst>
                  <a:ext uri="{FF2B5EF4-FFF2-40B4-BE49-F238E27FC236}">
                    <a16:creationId xmlns:a16="http://schemas.microsoft.com/office/drawing/2014/main" id="{8A4D9362-08BF-4F3E-A922-453073DA30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07">
                <a:extLst>
                  <a:ext uri="{FF2B5EF4-FFF2-40B4-BE49-F238E27FC236}">
                    <a16:creationId xmlns:a16="http://schemas.microsoft.com/office/drawing/2014/main" id="{7E805AE7-7244-480E-A95A-E1D9C4FA33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08">
                <a:extLst>
                  <a:ext uri="{FF2B5EF4-FFF2-40B4-BE49-F238E27FC236}">
                    <a16:creationId xmlns:a16="http://schemas.microsoft.com/office/drawing/2014/main" id="{19E73BC0-F06D-4E3C-BB8A-68D329589E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09">
                <a:extLst>
                  <a:ext uri="{FF2B5EF4-FFF2-40B4-BE49-F238E27FC236}">
                    <a16:creationId xmlns:a16="http://schemas.microsoft.com/office/drawing/2014/main" id="{FDC72A5E-0F80-4B10-8872-94243E301B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10">
                <a:extLst>
                  <a:ext uri="{FF2B5EF4-FFF2-40B4-BE49-F238E27FC236}">
                    <a16:creationId xmlns:a16="http://schemas.microsoft.com/office/drawing/2014/main" id="{5B8A08DA-C43C-4DBD-AA0E-EE2E562FF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11">
                <a:extLst>
                  <a:ext uri="{FF2B5EF4-FFF2-40B4-BE49-F238E27FC236}">
                    <a16:creationId xmlns:a16="http://schemas.microsoft.com/office/drawing/2014/main" id="{14F02DA1-A77E-4A28-ADB7-DFC84A8F3E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12">
                <a:extLst>
                  <a:ext uri="{FF2B5EF4-FFF2-40B4-BE49-F238E27FC236}">
                    <a16:creationId xmlns:a16="http://schemas.microsoft.com/office/drawing/2014/main" id="{AC2F64DE-4495-436C-9DB3-1EB0E5895B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13">
                <a:extLst>
                  <a:ext uri="{FF2B5EF4-FFF2-40B4-BE49-F238E27FC236}">
                    <a16:creationId xmlns:a16="http://schemas.microsoft.com/office/drawing/2014/main" id="{2A88B67A-45EF-4682-BC65-C7D8AA1D3E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14">
                <a:extLst>
                  <a:ext uri="{FF2B5EF4-FFF2-40B4-BE49-F238E27FC236}">
                    <a16:creationId xmlns:a16="http://schemas.microsoft.com/office/drawing/2014/main" id="{68F966A1-25E8-4E77-BD85-6AEE0057AD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15">
                <a:extLst>
                  <a:ext uri="{FF2B5EF4-FFF2-40B4-BE49-F238E27FC236}">
                    <a16:creationId xmlns:a16="http://schemas.microsoft.com/office/drawing/2014/main" id="{80444A8B-C265-44D2-A8F6-D6B61FA50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16">
                <a:extLst>
                  <a:ext uri="{FF2B5EF4-FFF2-40B4-BE49-F238E27FC236}">
                    <a16:creationId xmlns:a16="http://schemas.microsoft.com/office/drawing/2014/main" id="{FC04F994-04CE-4F73-9F26-1F3A21BEA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17">
                <a:extLst>
                  <a:ext uri="{FF2B5EF4-FFF2-40B4-BE49-F238E27FC236}">
                    <a16:creationId xmlns:a16="http://schemas.microsoft.com/office/drawing/2014/main" id="{D29B1E14-080C-46F1-92B6-9D6CB442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18">
                <a:extLst>
                  <a:ext uri="{FF2B5EF4-FFF2-40B4-BE49-F238E27FC236}">
                    <a16:creationId xmlns:a16="http://schemas.microsoft.com/office/drawing/2014/main" id="{67E4660E-54D5-4244-B3DE-59AA5358C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19">
                <a:extLst>
                  <a:ext uri="{FF2B5EF4-FFF2-40B4-BE49-F238E27FC236}">
                    <a16:creationId xmlns:a16="http://schemas.microsoft.com/office/drawing/2014/main" id="{DB6F207F-42B6-461D-8A53-8FDCA1DC54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20">
                <a:extLst>
                  <a:ext uri="{FF2B5EF4-FFF2-40B4-BE49-F238E27FC236}">
                    <a16:creationId xmlns:a16="http://schemas.microsoft.com/office/drawing/2014/main" id="{86908C71-C17F-4E04-8983-592E26CB0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21">
                <a:extLst>
                  <a:ext uri="{FF2B5EF4-FFF2-40B4-BE49-F238E27FC236}">
                    <a16:creationId xmlns:a16="http://schemas.microsoft.com/office/drawing/2014/main" id="{228B50D1-0F98-4171-9DAE-ED6637AA21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22">
                <a:extLst>
                  <a:ext uri="{FF2B5EF4-FFF2-40B4-BE49-F238E27FC236}">
                    <a16:creationId xmlns:a16="http://schemas.microsoft.com/office/drawing/2014/main" id="{B2F7FB3C-539C-4719-BE83-E5E79F883C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23">
                <a:extLst>
                  <a:ext uri="{FF2B5EF4-FFF2-40B4-BE49-F238E27FC236}">
                    <a16:creationId xmlns:a16="http://schemas.microsoft.com/office/drawing/2014/main" id="{7C2EE6D7-2D0B-474B-BCE1-B9BDD2C7F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24">
                <a:extLst>
                  <a:ext uri="{FF2B5EF4-FFF2-40B4-BE49-F238E27FC236}">
                    <a16:creationId xmlns:a16="http://schemas.microsoft.com/office/drawing/2014/main" id="{3DE9BB2A-A113-4EFE-806C-ED4207788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25">
                <a:extLst>
                  <a:ext uri="{FF2B5EF4-FFF2-40B4-BE49-F238E27FC236}">
                    <a16:creationId xmlns:a16="http://schemas.microsoft.com/office/drawing/2014/main" id="{4B4A884A-1769-4872-AF12-B2E134E8E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26">
                <a:extLst>
                  <a:ext uri="{FF2B5EF4-FFF2-40B4-BE49-F238E27FC236}">
                    <a16:creationId xmlns:a16="http://schemas.microsoft.com/office/drawing/2014/main" id="{E4DADE8B-BCA6-460A-BE30-F7C7C7969F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27">
                <a:extLst>
                  <a:ext uri="{FF2B5EF4-FFF2-40B4-BE49-F238E27FC236}">
                    <a16:creationId xmlns:a16="http://schemas.microsoft.com/office/drawing/2014/main" id="{2261B4B8-CDE1-4CDC-8DD5-BE43124349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28">
                <a:extLst>
                  <a:ext uri="{FF2B5EF4-FFF2-40B4-BE49-F238E27FC236}">
                    <a16:creationId xmlns:a16="http://schemas.microsoft.com/office/drawing/2014/main" id="{E04BFE79-B78E-4AED-B7CB-53EBB0A5ED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29">
                <a:extLst>
                  <a:ext uri="{FF2B5EF4-FFF2-40B4-BE49-F238E27FC236}">
                    <a16:creationId xmlns:a16="http://schemas.microsoft.com/office/drawing/2014/main" id="{26B4170A-A9D1-4550-B507-9DC6E7119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30">
                <a:extLst>
                  <a:ext uri="{FF2B5EF4-FFF2-40B4-BE49-F238E27FC236}">
                    <a16:creationId xmlns:a16="http://schemas.microsoft.com/office/drawing/2014/main" id="{674EA120-AFE2-40A9-A9EF-BE2D59297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31">
                <a:extLst>
                  <a:ext uri="{FF2B5EF4-FFF2-40B4-BE49-F238E27FC236}">
                    <a16:creationId xmlns:a16="http://schemas.microsoft.com/office/drawing/2014/main" id="{C1FC72FF-80DC-42E8-ADE6-BBD350BD90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32">
                <a:extLst>
                  <a:ext uri="{FF2B5EF4-FFF2-40B4-BE49-F238E27FC236}">
                    <a16:creationId xmlns:a16="http://schemas.microsoft.com/office/drawing/2014/main" id="{176E2326-0304-4DB4-9CA1-88D94FB97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33">
                <a:extLst>
                  <a:ext uri="{FF2B5EF4-FFF2-40B4-BE49-F238E27FC236}">
                    <a16:creationId xmlns:a16="http://schemas.microsoft.com/office/drawing/2014/main" id="{ED51005A-01D2-40A7-8BE3-BF0AFF9D98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34">
                <a:extLst>
                  <a:ext uri="{FF2B5EF4-FFF2-40B4-BE49-F238E27FC236}">
                    <a16:creationId xmlns:a16="http://schemas.microsoft.com/office/drawing/2014/main" id="{0D5018A9-E78E-4265-AA92-86E657E153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35">
                <a:extLst>
                  <a:ext uri="{FF2B5EF4-FFF2-40B4-BE49-F238E27FC236}">
                    <a16:creationId xmlns:a16="http://schemas.microsoft.com/office/drawing/2014/main" id="{97A7C35C-1989-459C-9FF3-3F91D0499D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36">
                <a:extLst>
                  <a:ext uri="{FF2B5EF4-FFF2-40B4-BE49-F238E27FC236}">
                    <a16:creationId xmlns:a16="http://schemas.microsoft.com/office/drawing/2014/main" id="{761547C8-99F7-4FB7-ABEE-9D6FCADD39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37">
                <a:extLst>
                  <a:ext uri="{FF2B5EF4-FFF2-40B4-BE49-F238E27FC236}">
                    <a16:creationId xmlns:a16="http://schemas.microsoft.com/office/drawing/2014/main" id="{B593B703-064B-4C30-AD6E-F179A4D011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38">
                <a:extLst>
                  <a:ext uri="{FF2B5EF4-FFF2-40B4-BE49-F238E27FC236}">
                    <a16:creationId xmlns:a16="http://schemas.microsoft.com/office/drawing/2014/main" id="{8FE7BA26-241A-41CC-B99B-4A83798A5E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39">
                <a:extLst>
                  <a:ext uri="{FF2B5EF4-FFF2-40B4-BE49-F238E27FC236}">
                    <a16:creationId xmlns:a16="http://schemas.microsoft.com/office/drawing/2014/main" id="{449E7C68-AB60-4680-B3A5-144F7CB2BD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40">
                <a:extLst>
                  <a:ext uri="{FF2B5EF4-FFF2-40B4-BE49-F238E27FC236}">
                    <a16:creationId xmlns:a16="http://schemas.microsoft.com/office/drawing/2014/main" id="{55DC62CA-7B93-4EBD-A4A5-EE8330FE7D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41">
                <a:extLst>
                  <a:ext uri="{FF2B5EF4-FFF2-40B4-BE49-F238E27FC236}">
                    <a16:creationId xmlns:a16="http://schemas.microsoft.com/office/drawing/2014/main" id="{E14ACBD8-5684-4B0E-9A25-2607017C6E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42">
                <a:extLst>
                  <a:ext uri="{FF2B5EF4-FFF2-40B4-BE49-F238E27FC236}">
                    <a16:creationId xmlns:a16="http://schemas.microsoft.com/office/drawing/2014/main" id="{A9BEE214-C991-4C9B-8E13-D719E4403C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43">
                <a:extLst>
                  <a:ext uri="{FF2B5EF4-FFF2-40B4-BE49-F238E27FC236}">
                    <a16:creationId xmlns:a16="http://schemas.microsoft.com/office/drawing/2014/main" id="{977AF3BE-2284-414F-99E2-1D3F302031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44">
                <a:extLst>
                  <a:ext uri="{FF2B5EF4-FFF2-40B4-BE49-F238E27FC236}">
                    <a16:creationId xmlns:a16="http://schemas.microsoft.com/office/drawing/2014/main" id="{FFA656E0-7E82-4370-98CA-D1ACAD4DF4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45">
                <a:extLst>
                  <a:ext uri="{FF2B5EF4-FFF2-40B4-BE49-F238E27FC236}">
                    <a16:creationId xmlns:a16="http://schemas.microsoft.com/office/drawing/2014/main" id="{83B3B3EE-9047-4306-B478-052993F0F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46">
                <a:extLst>
                  <a:ext uri="{FF2B5EF4-FFF2-40B4-BE49-F238E27FC236}">
                    <a16:creationId xmlns:a16="http://schemas.microsoft.com/office/drawing/2014/main" id="{FE665598-4750-4991-8B42-19E27105BB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47">
                <a:extLst>
                  <a:ext uri="{FF2B5EF4-FFF2-40B4-BE49-F238E27FC236}">
                    <a16:creationId xmlns:a16="http://schemas.microsoft.com/office/drawing/2014/main" id="{04621E23-F311-43EC-AABE-CED25293A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48">
                <a:extLst>
                  <a:ext uri="{FF2B5EF4-FFF2-40B4-BE49-F238E27FC236}">
                    <a16:creationId xmlns:a16="http://schemas.microsoft.com/office/drawing/2014/main" id="{727B1E82-BF21-4686-800C-D32347A320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49">
                <a:extLst>
                  <a:ext uri="{FF2B5EF4-FFF2-40B4-BE49-F238E27FC236}">
                    <a16:creationId xmlns:a16="http://schemas.microsoft.com/office/drawing/2014/main" id="{1DCFDD18-C2A1-4A16-89E0-AA527627C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50">
                <a:extLst>
                  <a:ext uri="{FF2B5EF4-FFF2-40B4-BE49-F238E27FC236}">
                    <a16:creationId xmlns:a16="http://schemas.microsoft.com/office/drawing/2014/main" id="{6A1A9972-B8D7-44D3-9FE2-BAD11993C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51">
                <a:extLst>
                  <a:ext uri="{FF2B5EF4-FFF2-40B4-BE49-F238E27FC236}">
                    <a16:creationId xmlns:a16="http://schemas.microsoft.com/office/drawing/2014/main" id="{D442A3AD-FAB2-47B8-AF7F-43AFB9573F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52">
                <a:extLst>
                  <a:ext uri="{FF2B5EF4-FFF2-40B4-BE49-F238E27FC236}">
                    <a16:creationId xmlns:a16="http://schemas.microsoft.com/office/drawing/2014/main" id="{B7013D17-4999-47CA-8918-DB6AFAA5B8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53">
                <a:extLst>
                  <a:ext uri="{FF2B5EF4-FFF2-40B4-BE49-F238E27FC236}">
                    <a16:creationId xmlns:a16="http://schemas.microsoft.com/office/drawing/2014/main" id="{22704563-4D00-4E39-BB42-BA5A9F30B5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54">
                <a:extLst>
                  <a:ext uri="{FF2B5EF4-FFF2-40B4-BE49-F238E27FC236}">
                    <a16:creationId xmlns:a16="http://schemas.microsoft.com/office/drawing/2014/main" id="{FCB1782C-BCBF-43F5-8359-63250CA447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55">
                <a:extLst>
                  <a:ext uri="{FF2B5EF4-FFF2-40B4-BE49-F238E27FC236}">
                    <a16:creationId xmlns:a16="http://schemas.microsoft.com/office/drawing/2014/main" id="{EB86C0F2-E03F-4EA8-A7CE-01D99C2968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56">
                <a:extLst>
                  <a:ext uri="{FF2B5EF4-FFF2-40B4-BE49-F238E27FC236}">
                    <a16:creationId xmlns:a16="http://schemas.microsoft.com/office/drawing/2014/main" id="{2467236D-4814-486E-A083-26DB381B5D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57">
                <a:extLst>
                  <a:ext uri="{FF2B5EF4-FFF2-40B4-BE49-F238E27FC236}">
                    <a16:creationId xmlns:a16="http://schemas.microsoft.com/office/drawing/2014/main" id="{09D6F0CD-FBC4-4A3F-B8D2-223832F00E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58">
                <a:extLst>
                  <a:ext uri="{FF2B5EF4-FFF2-40B4-BE49-F238E27FC236}">
                    <a16:creationId xmlns:a16="http://schemas.microsoft.com/office/drawing/2014/main" id="{9B8251C6-F5CD-48BA-A191-673F885305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59">
                <a:extLst>
                  <a:ext uri="{FF2B5EF4-FFF2-40B4-BE49-F238E27FC236}">
                    <a16:creationId xmlns:a16="http://schemas.microsoft.com/office/drawing/2014/main" id="{97086650-2A8F-4119-97BE-D5315961E8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60">
                <a:extLst>
                  <a:ext uri="{FF2B5EF4-FFF2-40B4-BE49-F238E27FC236}">
                    <a16:creationId xmlns:a16="http://schemas.microsoft.com/office/drawing/2014/main" id="{E5BA9A50-0E10-4E69-B1E4-F7C1411495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61">
                <a:extLst>
                  <a:ext uri="{FF2B5EF4-FFF2-40B4-BE49-F238E27FC236}">
                    <a16:creationId xmlns:a16="http://schemas.microsoft.com/office/drawing/2014/main" id="{47B7B309-9056-4106-98A1-88367F2535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62">
                <a:extLst>
                  <a:ext uri="{FF2B5EF4-FFF2-40B4-BE49-F238E27FC236}">
                    <a16:creationId xmlns:a16="http://schemas.microsoft.com/office/drawing/2014/main" id="{86AAE19C-2F30-43DE-8313-E7F1F5469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63">
                <a:extLst>
                  <a:ext uri="{FF2B5EF4-FFF2-40B4-BE49-F238E27FC236}">
                    <a16:creationId xmlns:a16="http://schemas.microsoft.com/office/drawing/2014/main" id="{52E26356-C429-4E33-B639-6B8FAFFEBF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64">
                <a:extLst>
                  <a:ext uri="{FF2B5EF4-FFF2-40B4-BE49-F238E27FC236}">
                    <a16:creationId xmlns:a16="http://schemas.microsoft.com/office/drawing/2014/main" id="{CBF29961-D0AC-439B-91EB-439A29A7B7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65">
                <a:extLst>
                  <a:ext uri="{FF2B5EF4-FFF2-40B4-BE49-F238E27FC236}">
                    <a16:creationId xmlns:a16="http://schemas.microsoft.com/office/drawing/2014/main" id="{97792A82-30F9-41DE-9AF2-202B5A3364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66">
                <a:extLst>
                  <a:ext uri="{FF2B5EF4-FFF2-40B4-BE49-F238E27FC236}">
                    <a16:creationId xmlns:a16="http://schemas.microsoft.com/office/drawing/2014/main" id="{52D5DE72-4DA1-411A-913A-FA7C079704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67">
                <a:extLst>
                  <a:ext uri="{FF2B5EF4-FFF2-40B4-BE49-F238E27FC236}">
                    <a16:creationId xmlns:a16="http://schemas.microsoft.com/office/drawing/2014/main" id="{3D3E3540-7F14-4016-B8C5-A94CE95F4F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68">
                <a:extLst>
                  <a:ext uri="{FF2B5EF4-FFF2-40B4-BE49-F238E27FC236}">
                    <a16:creationId xmlns:a16="http://schemas.microsoft.com/office/drawing/2014/main" id="{2E60C688-84EB-45FF-B9C1-BE27DA87B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69">
                <a:extLst>
                  <a:ext uri="{FF2B5EF4-FFF2-40B4-BE49-F238E27FC236}">
                    <a16:creationId xmlns:a16="http://schemas.microsoft.com/office/drawing/2014/main" id="{6310218F-931D-4663-B0B8-93590D1B22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70">
                <a:extLst>
                  <a:ext uri="{FF2B5EF4-FFF2-40B4-BE49-F238E27FC236}">
                    <a16:creationId xmlns:a16="http://schemas.microsoft.com/office/drawing/2014/main" id="{CE49EC66-AFCD-434E-9F3D-B8E9821819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71">
                <a:extLst>
                  <a:ext uri="{FF2B5EF4-FFF2-40B4-BE49-F238E27FC236}">
                    <a16:creationId xmlns:a16="http://schemas.microsoft.com/office/drawing/2014/main" id="{CB53A67E-9210-4DAD-8EE1-1961FFAFB8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72">
                <a:extLst>
                  <a:ext uri="{FF2B5EF4-FFF2-40B4-BE49-F238E27FC236}">
                    <a16:creationId xmlns:a16="http://schemas.microsoft.com/office/drawing/2014/main" id="{79BD9933-EA5C-45AA-987A-7807F60E9E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73">
                <a:extLst>
                  <a:ext uri="{FF2B5EF4-FFF2-40B4-BE49-F238E27FC236}">
                    <a16:creationId xmlns:a16="http://schemas.microsoft.com/office/drawing/2014/main" id="{789BED72-5A66-4B8C-90F9-6EC2A79F0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74">
                <a:extLst>
                  <a:ext uri="{FF2B5EF4-FFF2-40B4-BE49-F238E27FC236}">
                    <a16:creationId xmlns:a16="http://schemas.microsoft.com/office/drawing/2014/main" id="{7582AC38-A9CA-4AB9-9D78-04101CD094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75">
                <a:extLst>
                  <a:ext uri="{FF2B5EF4-FFF2-40B4-BE49-F238E27FC236}">
                    <a16:creationId xmlns:a16="http://schemas.microsoft.com/office/drawing/2014/main" id="{CA9F813D-70B9-41F5-8B10-950DE62D7A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76">
                <a:extLst>
                  <a:ext uri="{FF2B5EF4-FFF2-40B4-BE49-F238E27FC236}">
                    <a16:creationId xmlns:a16="http://schemas.microsoft.com/office/drawing/2014/main" id="{30E6CF4D-6DFF-468D-9A15-CD0829F34C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77">
                <a:extLst>
                  <a:ext uri="{FF2B5EF4-FFF2-40B4-BE49-F238E27FC236}">
                    <a16:creationId xmlns:a16="http://schemas.microsoft.com/office/drawing/2014/main" id="{3DE3F9AA-00F4-4A30-BFB6-D162D8F5D8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78">
                <a:extLst>
                  <a:ext uri="{FF2B5EF4-FFF2-40B4-BE49-F238E27FC236}">
                    <a16:creationId xmlns:a16="http://schemas.microsoft.com/office/drawing/2014/main" id="{159810F2-7C89-428B-BEEC-CC71B14B9D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79">
                <a:extLst>
                  <a:ext uri="{FF2B5EF4-FFF2-40B4-BE49-F238E27FC236}">
                    <a16:creationId xmlns:a16="http://schemas.microsoft.com/office/drawing/2014/main" id="{4CEA1641-DC0F-4D8D-8826-8888634F38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80">
                <a:extLst>
                  <a:ext uri="{FF2B5EF4-FFF2-40B4-BE49-F238E27FC236}">
                    <a16:creationId xmlns:a16="http://schemas.microsoft.com/office/drawing/2014/main" id="{38CEC54F-C3BC-4114-9A50-5B0EB1A6AA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81">
                <a:extLst>
                  <a:ext uri="{FF2B5EF4-FFF2-40B4-BE49-F238E27FC236}">
                    <a16:creationId xmlns:a16="http://schemas.microsoft.com/office/drawing/2014/main" id="{5432366B-BE82-40FF-9320-B7BD07CA89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82">
                <a:extLst>
                  <a:ext uri="{FF2B5EF4-FFF2-40B4-BE49-F238E27FC236}">
                    <a16:creationId xmlns:a16="http://schemas.microsoft.com/office/drawing/2014/main" id="{903C5D9D-2846-40D3-9339-6271862DF9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83">
                <a:extLst>
                  <a:ext uri="{FF2B5EF4-FFF2-40B4-BE49-F238E27FC236}">
                    <a16:creationId xmlns:a16="http://schemas.microsoft.com/office/drawing/2014/main" id="{4799118A-CAA8-412D-9B08-1C54EE1D76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84">
                <a:extLst>
                  <a:ext uri="{FF2B5EF4-FFF2-40B4-BE49-F238E27FC236}">
                    <a16:creationId xmlns:a16="http://schemas.microsoft.com/office/drawing/2014/main" id="{CA7F6692-A499-4166-9DEE-6519A76D77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85">
                <a:extLst>
                  <a:ext uri="{FF2B5EF4-FFF2-40B4-BE49-F238E27FC236}">
                    <a16:creationId xmlns:a16="http://schemas.microsoft.com/office/drawing/2014/main" id="{9069C6BC-1582-4FE9-9092-50CDE3B0E3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86">
                <a:extLst>
                  <a:ext uri="{FF2B5EF4-FFF2-40B4-BE49-F238E27FC236}">
                    <a16:creationId xmlns:a16="http://schemas.microsoft.com/office/drawing/2014/main" id="{5A0C0B46-9E6C-4FD9-A28E-BF68711231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87">
                <a:extLst>
                  <a:ext uri="{FF2B5EF4-FFF2-40B4-BE49-F238E27FC236}">
                    <a16:creationId xmlns:a16="http://schemas.microsoft.com/office/drawing/2014/main" id="{BDEF3901-C95B-49B7-A3B7-2A0BDE508B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88">
                <a:extLst>
                  <a:ext uri="{FF2B5EF4-FFF2-40B4-BE49-F238E27FC236}">
                    <a16:creationId xmlns:a16="http://schemas.microsoft.com/office/drawing/2014/main" id="{FD35DFCC-5879-4FDA-BF44-67B7F6EBE5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89">
                <a:extLst>
                  <a:ext uri="{FF2B5EF4-FFF2-40B4-BE49-F238E27FC236}">
                    <a16:creationId xmlns:a16="http://schemas.microsoft.com/office/drawing/2014/main" id="{B90F4B32-3D43-41B2-A503-9E64DD026C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90">
                <a:extLst>
                  <a:ext uri="{FF2B5EF4-FFF2-40B4-BE49-F238E27FC236}">
                    <a16:creationId xmlns:a16="http://schemas.microsoft.com/office/drawing/2014/main" id="{0CC4309B-8895-4C45-B7B1-EBDF8EB8FD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91">
                <a:extLst>
                  <a:ext uri="{FF2B5EF4-FFF2-40B4-BE49-F238E27FC236}">
                    <a16:creationId xmlns:a16="http://schemas.microsoft.com/office/drawing/2014/main" id="{50DFCFB7-57E6-4C71-A29C-D5D65FEE2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92">
                <a:extLst>
                  <a:ext uri="{FF2B5EF4-FFF2-40B4-BE49-F238E27FC236}">
                    <a16:creationId xmlns:a16="http://schemas.microsoft.com/office/drawing/2014/main" id="{404F3C14-A6FD-4622-A4C5-6EAAD556E8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93">
                <a:extLst>
                  <a:ext uri="{FF2B5EF4-FFF2-40B4-BE49-F238E27FC236}">
                    <a16:creationId xmlns:a16="http://schemas.microsoft.com/office/drawing/2014/main" id="{A7294E3F-0B42-4022-BC5B-F3315D5F09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94">
                <a:extLst>
                  <a:ext uri="{FF2B5EF4-FFF2-40B4-BE49-F238E27FC236}">
                    <a16:creationId xmlns:a16="http://schemas.microsoft.com/office/drawing/2014/main" id="{197C9C37-2702-4B36-B463-536CDBCD9B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95">
                <a:extLst>
                  <a:ext uri="{FF2B5EF4-FFF2-40B4-BE49-F238E27FC236}">
                    <a16:creationId xmlns:a16="http://schemas.microsoft.com/office/drawing/2014/main" id="{81D109D9-52F2-4FA7-A7C6-58144E5A1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96">
                <a:extLst>
                  <a:ext uri="{FF2B5EF4-FFF2-40B4-BE49-F238E27FC236}">
                    <a16:creationId xmlns:a16="http://schemas.microsoft.com/office/drawing/2014/main" id="{18D8352D-A214-4A4D-8620-6BC46EB69B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97">
                <a:extLst>
                  <a:ext uri="{FF2B5EF4-FFF2-40B4-BE49-F238E27FC236}">
                    <a16:creationId xmlns:a16="http://schemas.microsoft.com/office/drawing/2014/main" id="{021A3F71-1B56-4AAD-B5A2-1A7AA6DBD0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98">
                <a:extLst>
                  <a:ext uri="{FF2B5EF4-FFF2-40B4-BE49-F238E27FC236}">
                    <a16:creationId xmlns:a16="http://schemas.microsoft.com/office/drawing/2014/main" id="{F947EAA3-86CF-4493-97CC-6F08C4B6E6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99">
                <a:extLst>
                  <a:ext uri="{FF2B5EF4-FFF2-40B4-BE49-F238E27FC236}">
                    <a16:creationId xmlns:a16="http://schemas.microsoft.com/office/drawing/2014/main" id="{44F39894-423C-4D7E-AC12-BD8735BAB1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200">
                <a:extLst>
                  <a:ext uri="{FF2B5EF4-FFF2-40B4-BE49-F238E27FC236}">
                    <a16:creationId xmlns:a16="http://schemas.microsoft.com/office/drawing/2014/main" id="{782DB486-5B8E-42F8-B215-157A381CB0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201">
                <a:extLst>
                  <a:ext uri="{FF2B5EF4-FFF2-40B4-BE49-F238E27FC236}">
                    <a16:creationId xmlns:a16="http://schemas.microsoft.com/office/drawing/2014/main" id="{FD29A01F-7C3E-4D52-BF00-AB1AE8A49E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202">
                <a:extLst>
                  <a:ext uri="{FF2B5EF4-FFF2-40B4-BE49-F238E27FC236}">
                    <a16:creationId xmlns:a16="http://schemas.microsoft.com/office/drawing/2014/main" id="{C8A56E28-0EB8-4E54-9C3D-5184890396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203">
                <a:extLst>
                  <a:ext uri="{FF2B5EF4-FFF2-40B4-BE49-F238E27FC236}">
                    <a16:creationId xmlns:a16="http://schemas.microsoft.com/office/drawing/2014/main" id="{4091940F-B981-4961-AE71-6379AE2EC7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204">
                <a:extLst>
                  <a:ext uri="{FF2B5EF4-FFF2-40B4-BE49-F238E27FC236}">
                    <a16:creationId xmlns:a16="http://schemas.microsoft.com/office/drawing/2014/main" id="{75ABFC3A-A7AD-4662-9482-972F42899E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FDB61C84-2FBA-48DD-AC2A-D63D7BC0C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984FAEDE-B3BD-499C-94E4-BE1B2D3D4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0A5B69A4-B27B-4F73-A1DA-2799E5462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280C8422-3875-4CF7-8B5D-5A1A48E7E4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52A8D19A-9D04-4342-A476-B4D6323F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B2464325-4521-423C-893B-52BD6B91B1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3A678A36-6669-4F05-B6FF-5583038A4E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65234697-A279-42E6-9B04-50CF34FDF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19B50F95-125A-487A-8B31-9B350E71F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FE6319FE-417B-4F55-B125-081B72A362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3A116DD9-2946-44EC-8EF0-BEBBC2419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634294CF-F24D-4051-BE15-C73AFD6F6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575F9637-33F1-4E19-8337-7453F9DD1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74656C12-A36C-4EE2-A201-715588406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A8571DC8-D826-46F6-8EAF-B08254EFB9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60006392-BDF5-473C-89A1-46E8F55C4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22">
              <a:extLst>
                <a:ext uri="{FF2B5EF4-FFF2-40B4-BE49-F238E27FC236}">
                  <a16:creationId xmlns:a16="http://schemas.microsoft.com/office/drawing/2014/main" id="{79AC5945-5DFC-4027-87BA-310944D66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23">
              <a:extLst>
                <a:ext uri="{FF2B5EF4-FFF2-40B4-BE49-F238E27FC236}">
                  <a16:creationId xmlns:a16="http://schemas.microsoft.com/office/drawing/2014/main" id="{A97B2516-6986-4AED-B38C-93CF0D92C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24">
              <a:extLst>
                <a:ext uri="{FF2B5EF4-FFF2-40B4-BE49-F238E27FC236}">
                  <a16:creationId xmlns:a16="http://schemas.microsoft.com/office/drawing/2014/main" id="{E49EC10A-1327-43C0-9BA4-43F6E6934B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25">
              <a:extLst>
                <a:ext uri="{FF2B5EF4-FFF2-40B4-BE49-F238E27FC236}">
                  <a16:creationId xmlns:a16="http://schemas.microsoft.com/office/drawing/2014/main" id="{362F2446-36DC-4ACB-B866-5CBE7B2EEC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26">
              <a:extLst>
                <a:ext uri="{FF2B5EF4-FFF2-40B4-BE49-F238E27FC236}">
                  <a16:creationId xmlns:a16="http://schemas.microsoft.com/office/drawing/2014/main" id="{6D137853-1FA8-424D-8959-94C8C9AC3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27">
              <a:extLst>
                <a:ext uri="{FF2B5EF4-FFF2-40B4-BE49-F238E27FC236}">
                  <a16:creationId xmlns:a16="http://schemas.microsoft.com/office/drawing/2014/main" id="{6BDA3077-7167-4C3A-8B44-23997D560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28">
              <a:extLst>
                <a:ext uri="{FF2B5EF4-FFF2-40B4-BE49-F238E27FC236}">
                  <a16:creationId xmlns:a16="http://schemas.microsoft.com/office/drawing/2014/main" id="{9D545A49-8DD9-42CA-B7D4-C068DB250C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9">
              <a:extLst>
                <a:ext uri="{FF2B5EF4-FFF2-40B4-BE49-F238E27FC236}">
                  <a16:creationId xmlns:a16="http://schemas.microsoft.com/office/drawing/2014/main" id="{18D4B41F-90B9-4098-88AE-738CA8F80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30">
              <a:extLst>
                <a:ext uri="{FF2B5EF4-FFF2-40B4-BE49-F238E27FC236}">
                  <a16:creationId xmlns:a16="http://schemas.microsoft.com/office/drawing/2014/main" id="{6A888BB6-13FE-4126-82E1-DAAC2E19BC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31">
              <a:extLst>
                <a:ext uri="{FF2B5EF4-FFF2-40B4-BE49-F238E27FC236}">
                  <a16:creationId xmlns:a16="http://schemas.microsoft.com/office/drawing/2014/main" id="{01108AC3-0742-4B75-BBB1-542592411F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32">
              <a:extLst>
                <a:ext uri="{FF2B5EF4-FFF2-40B4-BE49-F238E27FC236}">
                  <a16:creationId xmlns:a16="http://schemas.microsoft.com/office/drawing/2014/main" id="{D631580E-87C7-49A4-8305-6FCA8C35F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33">
              <a:extLst>
                <a:ext uri="{FF2B5EF4-FFF2-40B4-BE49-F238E27FC236}">
                  <a16:creationId xmlns:a16="http://schemas.microsoft.com/office/drawing/2014/main" id="{09C0B5B7-4EA4-479B-9079-10B27BFF6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34">
              <a:extLst>
                <a:ext uri="{FF2B5EF4-FFF2-40B4-BE49-F238E27FC236}">
                  <a16:creationId xmlns:a16="http://schemas.microsoft.com/office/drawing/2014/main" id="{81767270-15FC-4EC3-8193-4A11C768F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35">
              <a:extLst>
                <a:ext uri="{FF2B5EF4-FFF2-40B4-BE49-F238E27FC236}">
                  <a16:creationId xmlns:a16="http://schemas.microsoft.com/office/drawing/2014/main" id="{47930293-371A-4517-822C-678A7989D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36">
              <a:extLst>
                <a:ext uri="{FF2B5EF4-FFF2-40B4-BE49-F238E27FC236}">
                  <a16:creationId xmlns:a16="http://schemas.microsoft.com/office/drawing/2014/main" id="{0123FBC1-D956-4361-BF98-FC2A6C0E1A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7">
              <a:extLst>
                <a:ext uri="{FF2B5EF4-FFF2-40B4-BE49-F238E27FC236}">
                  <a16:creationId xmlns:a16="http://schemas.microsoft.com/office/drawing/2014/main" id="{F2F0842F-B739-47EB-AF3B-CAD6C1EE0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8">
              <a:extLst>
                <a:ext uri="{FF2B5EF4-FFF2-40B4-BE49-F238E27FC236}">
                  <a16:creationId xmlns:a16="http://schemas.microsoft.com/office/drawing/2014/main" id="{0111ED0E-4F73-4562-BC2E-053FABFD4D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9">
              <a:extLst>
                <a:ext uri="{FF2B5EF4-FFF2-40B4-BE49-F238E27FC236}">
                  <a16:creationId xmlns:a16="http://schemas.microsoft.com/office/drawing/2014/main" id="{512FCE41-6B05-4883-A094-8B63679C5E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40">
              <a:extLst>
                <a:ext uri="{FF2B5EF4-FFF2-40B4-BE49-F238E27FC236}">
                  <a16:creationId xmlns:a16="http://schemas.microsoft.com/office/drawing/2014/main" id="{DB554405-9323-4D30-A7AB-4FA6226ECC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41">
              <a:extLst>
                <a:ext uri="{FF2B5EF4-FFF2-40B4-BE49-F238E27FC236}">
                  <a16:creationId xmlns:a16="http://schemas.microsoft.com/office/drawing/2014/main" id="{76CC651B-707F-4B44-8989-CC88025F97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42">
              <a:extLst>
                <a:ext uri="{FF2B5EF4-FFF2-40B4-BE49-F238E27FC236}">
                  <a16:creationId xmlns:a16="http://schemas.microsoft.com/office/drawing/2014/main" id="{1DB52B98-AEB6-437A-BDD9-635D234C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43">
              <a:extLst>
                <a:ext uri="{FF2B5EF4-FFF2-40B4-BE49-F238E27FC236}">
                  <a16:creationId xmlns:a16="http://schemas.microsoft.com/office/drawing/2014/main" id="{196E2B9F-E8B0-4359-9969-0CB0C6E3C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44">
              <a:extLst>
                <a:ext uri="{FF2B5EF4-FFF2-40B4-BE49-F238E27FC236}">
                  <a16:creationId xmlns:a16="http://schemas.microsoft.com/office/drawing/2014/main" id="{A22A4379-F9A5-4901-9702-2ACA2A901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45">
              <a:extLst>
                <a:ext uri="{FF2B5EF4-FFF2-40B4-BE49-F238E27FC236}">
                  <a16:creationId xmlns:a16="http://schemas.microsoft.com/office/drawing/2014/main" id="{ABB8AFEE-1AC9-4A20-9A49-41655C803A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46">
              <a:extLst>
                <a:ext uri="{FF2B5EF4-FFF2-40B4-BE49-F238E27FC236}">
                  <a16:creationId xmlns:a16="http://schemas.microsoft.com/office/drawing/2014/main" id="{34549846-9053-431B-843A-7171F515D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47">
              <a:extLst>
                <a:ext uri="{FF2B5EF4-FFF2-40B4-BE49-F238E27FC236}">
                  <a16:creationId xmlns:a16="http://schemas.microsoft.com/office/drawing/2014/main" id="{294900B1-C336-4DB9-9263-D35ECAFD28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8">
              <a:extLst>
                <a:ext uri="{FF2B5EF4-FFF2-40B4-BE49-F238E27FC236}">
                  <a16:creationId xmlns:a16="http://schemas.microsoft.com/office/drawing/2014/main" id="{BC5648A1-6F7A-4935-AEF0-E2F1F11C20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9">
              <a:extLst>
                <a:ext uri="{FF2B5EF4-FFF2-40B4-BE49-F238E27FC236}">
                  <a16:creationId xmlns:a16="http://schemas.microsoft.com/office/drawing/2014/main" id="{2209CFD1-DA1E-4179-A08B-BF925DCD9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50">
              <a:extLst>
                <a:ext uri="{FF2B5EF4-FFF2-40B4-BE49-F238E27FC236}">
                  <a16:creationId xmlns:a16="http://schemas.microsoft.com/office/drawing/2014/main" id="{1A44C411-2CEB-4424-AEDA-5C62E80CD6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51">
              <a:extLst>
                <a:ext uri="{FF2B5EF4-FFF2-40B4-BE49-F238E27FC236}">
                  <a16:creationId xmlns:a16="http://schemas.microsoft.com/office/drawing/2014/main" id="{5D7BE5D0-61A6-4D4E-A766-10F36DDF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52">
              <a:extLst>
                <a:ext uri="{FF2B5EF4-FFF2-40B4-BE49-F238E27FC236}">
                  <a16:creationId xmlns:a16="http://schemas.microsoft.com/office/drawing/2014/main" id="{0C78EAD6-6094-4BFC-B231-E6400F29E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53">
              <a:extLst>
                <a:ext uri="{FF2B5EF4-FFF2-40B4-BE49-F238E27FC236}">
                  <a16:creationId xmlns:a16="http://schemas.microsoft.com/office/drawing/2014/main" id="{CB0C8184-64E3-435E-AE88-1D843810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54">
              <a:extLst>
                <a:ext uri="{FF2B5EF4-FFF2-40B4-BE49-F238E27FC236}">
                  <a16:creationId xmlns:a16="http://schemas.microsoft.com/office/drawing/2014/main" id="{2491D34B-E14E-4376-872E-4BA5FA58E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55">
              <a:extLst>
                <a:ext uri="{FF2B5EF4-FFF2-40B4-BE49-F238E27FC236}">
                  <a16:creationId xmlns:a16="http://schemas.microsoft.com/office/drawing/2014/main" id="{C35C11F8-576D-4728-9FD5-691644240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56">
              <a:extLst>
                <a:ext uri="{FF2B5EF4-FFF2-40B4-BE49-F238E27FC236}">
                  <a16:creationId xmlns:a16="http://schemas.microsoft.com/office/drawing/2014/main" id="{B144937A-98BD-4237-9FD2-23FA09CF0C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57">
              <a:extLst>
                <a:ext uri="{FF2B5EF4-FFF2-40B4-BE49-F238E27FC236}">
                  <a16:creationId xmlns:a16="http://schemas.microsoft.com/office/drawing/2014/main" id="{A9620F0A-9EBD-4E08-B0F0-415C973A0C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8">
              <a:extLst>
                <a:ext uri="{FF2B5EF4-FFF2-40B4-BE49-F238E27FC236}">
                  <a16:creationId xmlns:a16="http://schemas.microsoft.com/office/drawing/2014/main" id="{238A4C4A-02EF-4174-8D6A-2058DB37F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59">
              <a:extLst>
                <a:ext uri="{FF2B5EF4-FFF2-40B4-BE49-F238E27FC236}">
                  <a16:creationId xmlns:a16="http://schemas.microsoft.com/office/drawing/2014/main" id="{52F58B62-1C18-4EEE-AC10-AAC5F4C35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60">
              <a:extLst>
                <a:ext uri="{FF2B5EF4-FFF2-40B4-BE49-F238E27FC236}">
                  <a16:creationId xmlns:a16="http://schemas.microsoft.com/office/drawing/2014/main" id="{79C0EAC6-560E-42A5-BF1F-80D9E4A08D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61">
              <a:extLst>
                <a:ext uri="{FF2B5EF4-FFF2-40B4-BE49-F238E27FC236}">
                  <a16:creationId xmlns:a16="http://schemas.microsoft.com/office/drawing/2014/main" id="{A73C9931-3DAB-4D65-AEB5-CF656FF897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62">
              <a:extLst>
                <a:ext uri="{FF2B5EF4-FFF2-40B4-BE49-F238E27FC236}">
                  <a16:creationId xmlns:a16="http://schemas.microsoft.com/office/drawing/2014/main" id="{73592182-809A-45CB-AEAE-88AF8045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63">
              <a:extLst>
                <a:ext uri="{FF2B5EF4-FFF2-40B4-BE49-F238E27FC236}">
                  <a16:creationId xmlns:a16="http://schemas.microsoft.com/office/drawing/2014/main" id="{2AD3F56F-FD07-4402-8C8F-65B663FAE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64">
              <a:extLst>
                <a:ext uri="{FF2B5EF4-FFF2-40B4-BE49-F238E27FC236}">
                  <a16:creationId xmlns:a16="http://schemas.microsoft.com/office/drawing/2014/main" id="{F36A18D9-1495-41B7-942A-5349593CF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65">
              <a:extLst>
                <a:ext uri="{FF2B5EF4-FFF2-40B4-BE49-F238E27FC236}">
                  <a16:creationId xmlns:a16="http://schemas.microsoft.com/office/drawing/2014/main" id="{737E6033-3482-4EE3-9A4A-802916FAFE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66">
              <a:extLst>
                <a:ext uri="{FF2B5EF4-FFF2-40B4-BE49-F238E27FC236}">
                  <a16:creationId xmlns:a16="http://schemas.microsoft.com/office/drawing/2014/main" id="{39C3B69D-4D61-4A78-BBE4-9CF017D84B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67">
              <a:extLst>
                <a:ext uri="{FF2B5EF4-FFF2-40B4-BE49-F238E27FC236}">
                  <a16:creationId xmlns:a16="http://schemas.microsoft.com/office/drawing/2014/main" id="{F644446C-8266-43B1-A760-1C7CB40E0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68">
              <a:extLst>
                <a:ext uri="{FF2B5EF4-FFF2-40B4-BE49-F238E27FC236}">
                  <a16:creationId xmlns:a16="http://schemas.microsoft.com/office/drawing/2014/main" id="{ACBB5D08-CC27-427E-9B76-185FB46D8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69">
              <a:extLst>
                <a:ext uri="{FF2B5EF4-FFF2-40B4-BE49-F238E27FC236}">
                  <a16:creationId xmlns:a16="http://schemas.microsoft.com/office/drawing/2014/main" id="{4E64ACBD-3D0C-46DF-8923-A42F9D2079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70">
              <a:extLst>
                <a:ext uri="{FF2B5EF4-FFF2-40B4-BE49-F238E27FC236}">
                  <a16:creationId xmlns:a16="http://schemas.microsoft.com/office/drawing/2014/main" id="{B4039DC4-EEC5-4712-A52E-3E9053231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71">
              <a:extLst>
                <a:ext uri="{FF2B5EF4-FFF2-40B4-BE49-F238E27FC236}">
                  <a16:creationId xmlns:a16="http://schemas.microsoft.com/office/drawing/2014/main" id="{CEB4913F-84A4-46F0-B8F7-ACBA5395B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72">
              <a:extLst>
                <a:ext uri="{FF2B5EF4-FFF2-40B4-BE49-F238E27FC236}">
                  <a16:creationId xmlns:a16="http://schemas.microsoft.com/office/drawing/2014/main" id="{43FC2911-89A6-4F5A-9061-40456B295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73">
              <a:extLst>
                <a:ext uri="{FF2B5EF4-FFF2-40B4-BE49-F238E27FC236}">
                  <a16:creationId xmlns:a16="http://schemas.microsoft.com/office/drawing/2014/main" id="{62C56D7E-6556-4472-A65C-EFA5B30573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74">
              <a:extLst>
                <a:ext uri="{FF2B5EF4-FFF2-40B4-BE49-F238E27FC236}">
                  <a16:creationId xmlns:a16="http://schemas.microsoft.com/office/drawing/2014/main" id="{9575EB77-F4AA-4BCA-804C-F2C047092B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75">
              <a:extLst>
                <a:ext uri="{FF2B5EF4-FFF2-40B4-BE49-F238E27FC236}">
                  <a16:creationId xmlns:a16="http://schemas.microsoft.com/office/drawing/2014/main" id="{B9BB0893-BC82-485B-98A9-D26AFB6C1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76">
              <a:extLst>
                <a:ext uri="{FF2B5EF4-FFF2-40B4-BE49-F238E27FC236}">
                  <a16:creationId xmlns:a16="http://schemas.microsoft.com/office/drawing/2014/main" id="{3C7922A4-6FED-422C-962B-97379CD8F2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77">
              <a:extLst>
                <a:ext uri="{FF2B5EF4-FFF2-40B4-BE49-F238E27FC236}">
                  <a16:creationId xmlns:a16="http://schemas.microsoft.com/office/drawing/2014/main" id="{29610EE3-F0EC-449F-AB3A-1F602C03CF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78">
              <a:extLst>
                <a:ext uri="{FF2B5EF4-FFF2-40B4-BE49-F238E27FC236}">
                  <a16:creationId xmlns:a16="http://schemas.microsoft.com/office/drawing/2014/main" id="{23BF4430-FC45-4B94-9500-E16C973240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79">
              <a:extLst>
                <a:ext uri="{FF2B5EF4-FFF2-40B4-BE49-F238E27FC236}">
                  <a16:creationId xmlns:a16="http://schemas.microsoft.com/office/drawing/2014/main" id="{17024D90-E449-4599-A49E-D9AD08C2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80">
              <a:extLst>
                <a:ext uri="{FF2B5EF4-FFF2-40B4-BE49-F238E27FC236}">
                  <a16:creationId xmlns:a16="http://schemas.microsoft.com/office/drawing/2014/main" id="{A12C0EF9-4CE3-49DB-81F1-28D0ED26B6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81">
              <a:extLst>
                <a:ext uri="{FF2B5EF4-FFF2-40B4-BE49-F238E27FC236}">
                  <a16:creationId xmlns:a16="http://schemas.microsoft.com/office/drawing/2014/main" id="{5B8B46B8-0964-4E93-B85E-AAEDAA251B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82">
              <a:extLst>
                <a:ext uri="{FF2B5EF4-FFF2-40B4-BE49-F238E27FC236}">
                  <a16:creationId xmlns:a16="http://schemas.microsoft.com/office/drawing/2014/main" id="{650F6B02-2A85-44B4-AADE-4BE9A0C80E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83">
              <a:extLst>
                <a:ext uri="{FF2B5EF4-FFF2-40B4-BE49-F238E27FC236}">
                  <a16:creationId xmlns:a16="http://schemas.microsoft.com/office/drawing/2014/main" id="{075F5E80-43A1-4C4B-AA50-800F455025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84">
              <a:extLst>
                <a:ext uri="{FF2B5EF4-FFF2-40B4-BE49-F238E27FC236}">
                  <a16:creationId xmlns:a16="http://schemas.microsoft.com/office/drawing/2014/main" id="{B2844DF4-A4CC-4D7D-8988-EA46EC4F31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85">
              <a:extLst>
                <a:ext uri="{FF2B5EF4-FFF2-40B4-BE49-F238E27FC236}">
                  <a16:creationId xmlns:a16="http://schemas.microsoft.com/office/drawing/2014/main" id="{13F142D1-4F8E-4AD0-8C5F-B37D46D444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86">
              <a:extLst>
                <a:ext uri="{FF2B5EF4-FFF2-40B4-BE49-F238E27FC236}">
                  <a16:creationId xmlns:a16="http://schemas.microsoft.com/office/drawing/2014/main" id="{315FD56F-8090-4B42-8955-C989AF5D8B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87">
              <a:extLst>
                <a:ext uri="{FF2B5EF4-FFF2-40B4-BE49-F238E27FC236}">
                  <a16:creationId xmlns:a16="http://schemas.microsoft.com/office/drawing/2014/main" id="{BCD3F042-E98A-419D-A529-562A43EA3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88">
              <a:extLst>
                <a:ext uri="{FF2B5EF4-FFF2-40B4-BE49-F238E27FC236}">
                  <a16:creationId xmlns:a16="http://schemas.microsoft.com/office/drawing/2014/main" id="{70D3C1A2-D03F-4D92-AE5C-892CCF22AE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89">
              <a:extLst>
                <a:ext uri="{FF2B5EF4-FFF2-40B4-BE49-F238E27FC236}">
                  <a16:creationId xmlns:a16="http://schemas.microsoft.com/office/drawing/2014/main" id="{30C46101-175F-4F4A-9FE1-0EFCF80DAA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90">
              <a:extLst>
                <a:ext uri="{FF2B5EF4-FFF2-40B4-BE49-F238E27FC236}">
                  <a16:creationId xmlns:a16="http://schemas.microsoft.com/office/drawing/2014/main" id="{DCB3B94A-F7F0-481B-A947-A5409E891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91">
              <a:extLst>
                <a:ext uri="{FF2B5EF4-FFF2-40B4-BE49-F238E27FC236}">
                  <a16:creationId xmlns:a16="http://schemas.microsoft.com/office/drawing/2014/main" id="{731CCBF4-722B-4B3B-B515-675067419D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92">
              <a:extLst>
                <a:ext uri="{FF2B5EF4-FFF2-40B4-BE49-F238E27FC236}">
                  <a16:creationId xmlns:a16="http://schemas.microsoft.com/office/drawing/2014/main" id="{800BEBF8-656D-4481-B795-3D588ECB43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93">
              <a:extLst>
                <a:ext uri="{FF2B5EF4-FFF2-40B4-BE49-F238E27FC236}">
                  <a16:creationId xmlns:a16="http://schemas.microsoft.com/office/drawing/2014/main" id="{63B5132C-CF0D-42E0-B066-C3905D284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94">
              <a:extLst>
                <a:ext uri="{FF2B5EF4-FFF2-40B4-BE49-F238E27FC236}">
                  <a16:creationId xmlns:a16="http://schemas.microsoft.com/office/drawing/2014/main" id="{88F300C4-8A0C-4009-ADF0-82B7C58280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95">
              <a:extLst>
                <a:ext uri="{FF2B5EF4-FFF2-40B4-BE49-F238E27FC236}">
                  <a16:creationId xmlns:a16="http://schemas.microsoft.com/office/drawing/2014/main" id="{6A551FD7-C128-446F-BB6C-8F9160ED4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96">
              <a:extLst>
                <a:ext uri="{FF2B5EF4-FFF2-40B4-BE49-F238E27FC236}">
                  <a16:creationId xmlns:a16="http://schemas.microsoft.com/office/drawing/2014/main" id="{A6838047-71D6-407B-A87B-E1766F4069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97">
              <a:extLst>
                <a:ext uri="{FF2B5EF4-FFF2-40B4-BE49-F238E27FC236}">
                  <a16:creationId xmlns:a16="http://schemas.microsoft.com/office/drawing/2014/main" id="{EFDECFCA-DBE2-499E-825D-4EBDA29699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98">
              <a:extLst>
                <a:ext uri="{FF2B5EF4-FFF2-40B4-BE49-F238E27FC236}">
                  <a16:creationId xmlns:a16="http://schemas.microsoft.com/office/drawing/2014/main" id="{BE5F1173-9B72-42D6-A4DA-09ED95587D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99">
              <a:extLst>
                <a:ext uri="{FF2B5EF4-FFF2-40B4-BE49-F238E27FC236}">
                  <a16:creationId xmlns:a16="http://schemas.microsoft.com/office/drawing/2014/main" id="{B1B37E46-7CC8-4596-927F-A2F954534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00">
              <a:extLst>
                <a:ext uri="{FF2B5EF4-FFF2-40B4-BE49-F238E27FC236}">
                  <a16:creationId xmlns:a16="http://schemas.microsoft.com/office/drawing/2014/main" id="{233E5C26-4743-4D00-B4EB-E493C20325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01">
              <a:extLst>
                <a:ext uri="{FF2B5EF4-FFF2-40B4-BE49-F238E27FC236}">
                  <a16:creationId xmlns:a16="http://schemas.microsoft.com/office/drawing/2014/main" id="{1B8AAD02-A7B4-4784-8F45-B148A35CED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02">
              <a:extLst>
                <a:ext uri="{FF2B5EF4-FFF2-40B4-BE49-F238E27FC236}">
                  <a16:creationId xmlns:a16="http://schemas.microsoft.com/office/drawing/2014/main" id="{DF898BFD-4A12-4D71-A45F-AB1C5C1E34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03">
              <a:extLst>
                <a:ext uri="{FF2B5EF4-FFF2-40B4-BE49-F238E27FC236}">
                  <a16:creationId xmlns:a16="http://schemas.microsoft.com/office/drawing/2014/main" id="{A2FB0273-28FC-4AE0-8917-CB89E3FD3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04">
              <a:extLst>
                <a:ext uri="{FF2B5EF4-FFF2-40B4-BE49-F238E27FC236}">
                  <a16:creationId xmlns:a16="http://schemas.microsoft.com/office/drawing/2014/main" id="{761FD1B5-1F98-4748-A2EE-5F972704C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05">
              <a:extLst>
                <a:ext uri="{FF2B5EF4-FFF2-40B4-BE49-F238E27FC236}">
                  <a16:creationId xmlns:a16="http://schemas.microsoft.com/office/drawing/2014/main" id="{3899AC5F-E2E7-43C7-A110-15F3447636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4800" dirty="0">
                <a:solidFill>
                  <a:schemeClr val="bg1"/>
                </a:solidFill>
                <a:ea typeface="微软雅黑" panose="020B0503020204020204" pitchFamily="34" charset="-122"/>
              </a:rPr>
              <a:t>CPU</a:t>
            </a:r>
            <a:r>
              <a:rPr lang="zh-CN" altLang="en-US" sz="4800" dirty="0">
                <a:solidFill>
                  <a:schemeClr val="bg1"/>
                </a:solidFill>
                <a:ea typeface="微软雅黑" panose="020B0503020204020204" pitchFamily="34" charset="-122"/>
              </a:rPr>
              <a:t>架构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err="1">
                <a:solidFill>
                  <a:srgbClr val="BD934E"/>
                </a:solidFill>
                <a:latin typeface="+mn-ea"/>
              </a:rPr>
              <a:t>OpenJiuXiang</a:t>
            </a:r>
            <a:endParaRPr lang="zh-CN" altLang="en-US" sz="2400" b="1" dirty="0">
              <a:solidFill>
                <a:srgbClr val="BD934E"/>
              </a:solidFill>
              <a:latin typeface="+mn-ea"/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83E58D-D4AB-C6F4-A097-5D132D110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10" y="274679"/>
            <a:ext cx="4526889" cy="60197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135CFE-5B5D-72D1-56B9-FE6663B4CBE3}"/>
              </a:ext>
            </a:extLst>
          </p:cNvPr>
          <p:cNvSpPr txBox="1"/>
          <p:nvPr/>
        </p:nvSpPr>
        <p:spPr>
          <a:xfrm>
            <a:off x="451918" y="1518386"/>
            <a:ext cx="743504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五级流水线：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级取指、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级译码、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级执行、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级写回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顺序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双发射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：译码阶段进行双发控制，应发尽发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8KB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路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ICache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DCache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参数化配置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，通过宏来选择路数、替换策略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乘法器：使用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DSP48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运算部件，高效利用板上资源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除法器：基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2-SRT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除法算法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InstrBuffer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前后端分离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，减小关键路径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虚拟地址：直接映射配置窗口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数据策略：旁路网络、冲刷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控制策略：分支预测、阻塞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完成完整的指令支持、异常支持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可扩展性较强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，适合增量开发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/>
              <a:t>	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err="1">
                <a:solidFill>
                  <a:srgbClr val="BD934E"/>
                </a:solidFill>
                <a:latin typeface="+mn-ea"/>
              </a:rPr>
              <a:t>OpenJiuXiang</a:t>
            </a:r>
            <a:endParaRPr lang="zh-CN" altLang="en-US" sz="2400" b="1" dirty="0">
              <a:solidFill>
                <a:srgbClr val="BD934E"/>
              </a:solidFill>
              <a:latin typeface="+mn-ea"/>
            </a:endParaRP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F6E71B-9696-F5B2-34D7-045B1D4DF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92" y="1314341"/>
            <a:ext cx="3911801" cy="42293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BB46B0-34BA-B04E-81E4-F30E76BC4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27" y="1314341"/>
            <a:ext cx="4502381" cy="43880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28B9B9-4E08-2C9B-D0A9-A7C4165FF067}"/>
              </a:ext>
            </a:extLst>
          </p:cNvPr>
          <p:cNvSpPr txBox="1"/>
          <p:nvPr/>
        </p:nvSpPr>
        <p:spPr>
          <a:xfrm>
            <a:off x="2376604" y="5761245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Icache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状态机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B9D8AA-59A7-38A1-A74B-C29EE1591544}"/>
              </a:ext>
            </a:extLst>
          </p:cNvPr>
          <p:cNvSpPr txBox="1"/>
          <p:nvPr/>
        </p:nvSpPr>
        <p:spPr>
          <a:xfrm>
            <a:off x="7789342" y="577894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Dcache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状态机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79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4800" dirty="0">
                <a:solidFill>
                  <a:schemeClr val="bg1"/>
                </a:solidFill>
              </a:rPr>
              <a:t>性能</a:t>
            </a:r>
            <a:endParaRPr lang="zh-CN" altLang="en-US" sz="4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554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5A98ED9-551E-6EA6-775B-E09088ABC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325880"/>
              </p:ext>
            </p:extLst>
          </p:nvPr>
        </p:nvGraphicFramePr>
        <p:xfrm>
          <a:off x="5138129" y="1370800"/>
          <a:ext cx="6456463" cy="4333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14715">
                  <a:extLst>
                    <a:ext uri="{9D8B030D-6E8A-4147-A177-3AD203B41FA5}">
                      <a16:colId xmlns:a16="http://schemas.microsoft.com/office/drawing/2014/main" val="3256053912"/>
                    </a:ext>
                  </a:extLst>
                </a:gridCol>
                <a:gridCol w="1297252">
                  <a:extLst>
                    <a:ext uri="{9D8B030D-6E8A-4147-A177-3AD203B41FA5}">
                      <a16:colId xmlns:a16="http://schemas.microsoft.com/office/drawing/2014/main" val="3648577099"/>
                    </a:ext>
                  </a:extLst>
                </a:gridCol>
                <a:gridCol w="2179930">
                  <a:extLst>
                    <a:ext uri="{9D8B030D-6E8A-4147-A177-3AD203B41FA5}">
                      <a16:colId xmlns:a16="http://schemas.microsoft.com/office/drawing/2014/main" val="823262311"/>
                    </a:ext>
                  </a:extLst>
                </a:gridCol>
                <a:gridCol w="1364566">
                  <a:extLst>
                    <a:ext uri="{9D8B030D-6E8A-4147-A177-3AD203B41FA5}">
                      <a16:colId xmlns:a16="http://schemas.microsoft.com/office/drawing/2014/main" val="31616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测试程序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IPC</a:t>
                      </a:r>
                      <a:r>
                        <a:rPr lang="zh-CN" altLang="en-US" dirty="0"/>
                        <a:t>加速比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测试程序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IPC</a:t>
                      </a:r>
                      <a:r>
                        <a:rPr lang="zh-CN" altLang="en-US" dirty="0"/>
                        <a:t>加速比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151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bitcount</a:t>
                      </a:r>
                      <a:endParaRPr lang="zh-CN" altLang="en-US" sz="2000" dirty="0">
                        <a:latin typeface="Cambria" panose="02040503050406030204" pitchFamily="18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1.26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fireye_A0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1.37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1701676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bubble_sort</a:t>
                      </a:r>
                      <a:endParaRPr lang="zh-CN" altLang="en-US" sz="2000" dirty="0">
                        <a:latin typeface="Cambria" panose="02040503050406030204" pitchFamily="18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1.03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fireye_B2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1.25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6553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coremark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1.14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fireye_C0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0.98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9759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crc32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1.26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fireye_D1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1.27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56618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dhrystone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1.11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fireye_I2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1.10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318334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quick_sort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1.09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inner_product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1.02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550938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select_sort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1.33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lookup_table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1.30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644646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1.26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loop_induction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1.11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1801205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stream_copy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1.07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my_memcmp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1.20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2565116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stringsearch</a:t>
                      </a:r>
                      <a:endParaRPr lang="zh-CN" altLang="en-US" sz="2000" dirty="0">
                        <a:latin typeface="Cambria" panose="02040503050406030204" pitchFamily="18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1.09</a:t>
                      </a:r>
                    </a:p>
                  </a:txBody>
                  <a:tcPr marL="5002" marR="5002" marT="5002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minmax_sequence</a:t>
                      </a:r>
                      <a:endParaRPr lang="en-US" altLang="zh-CN" sz="2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1.12</a:t>
                      </a:r>
                    </a:p>
                  </a:txBody>
                  <a:tcPr marL="5002" marR="5002" marT="5002" marB="0" anchor="ctr"/>
                </a:tc>
                <a:extLst>
                  <a:ext uri="{0D108BD9-81ED-4DB2-BD59-A6C34878D82A}">
                    <a16:rowId xmlns:a16="http://schemas.microsoft.com/office/drawing/2014/main" val="56197893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9E82A47-4B40-3AC8-0CFC-08C78213D6EC}"/>
              </a:ext>
            </a:extLst>
          </p:cNvPr>
          <p:cNvSpPr txBox="1"/>
          <p:nvPr/>
        </p:nvSpPr>
        <p:spPr>
          <a:xfrm>
            <a:off x="773633" y="1565453"/>
            <a:ext cx="390363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主频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50M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整体平均加速比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1.48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平均加速比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1.16</a:t>
            </a:r>
          </a:p>
          <a:p>
            <a:pPr>
              <a:lnSpc>
                <a:spcPct val="150000"/>
              </a:lnSpc>
            </a:pP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ICache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平均命中率高于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98%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DCache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平均命中率高于</a:t>
            </a:r>
            <a:r>
              <a:rPr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95%</a:t>
            </a:r>
          </a:p>
          <a:p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FCDF6C-E70B-464C-04C9-B1E1D4576D0A}"/>
              </a:ext>
            </a:extLst>
          </p:cNvPr>
          <p:cNvSpPr/>
          <p:nvPr/>
        </p:nvSpPr>
        <p:spPr>
          <a:xfrm>
            <a:off x="5555647" y="45024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BD934E"/>
                </a:solidFill>
              </a:rPr>
              <a:t>整体性能</a:t>
            </a:r>
          </a:p>
        </p:txBody>
      </p:sp>
      <p:pic>
        <p:nvPicPr>
          <p:cNvPr id="8" name="图片 7" descr="G:\2021\校庆\PPT\logo-08.pnglogo-08">
            <a:extLst>
              <a:ext uri="{FF2B5EF4-FFF2-40B4-BE49-F238E27FC236}">
                <a16:creationId xmlns:a16="http://schemas.microsoft.com/office/drawing/2014/main" id="{843EF41D-962E-F235-DCFC-C2599EA10E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5072739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261CF19E-82AE-6B42-924C-F0BC7009C7FE}"/>
              </a:ext>
            </a:extLst>
          </p:cNvPr>
          <p:cNvSpPr/>
          <p:nvPr/>
        </p:nvSpPr>
        <p:spPr>
          <a:xfrm>
            <a:off x="5555647" y="45024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BD934E"/>
                </a:solidFill>
              </a:rPr>
              <a:t>性能优化</a:t>
            </a:r>
          </a:p>
        </p:txBody>
      </p:sp>
      <p:pic>
        <p:nvPicPr>
          <p:cNvPr id="26" name="图片 25" descr="G:\2021\校庆\PPT\logo-08.pnglogo-08">
            <a:extLst>
              <a:ext uri="{FF2B5EF4-FFF2-40B4-BE49-F238E27FC236}">
                <a16:creationId xmlns:a16="http://schemas.microsoft.com/office/drawing/2014/main" id="{EC35015A-DDDC-1544-A79B-F4D61EB4F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5072739" y="468682"/>
            <a:ext cx="525802" cy="484314"/>
          </a:xfrm>
          <a:prstGeom prst="rect">
            <a:avLst/>
          </a:prstGeom>
        </p:spPr>
      </p:pic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4EFBDB1-40E9-71C9-79F5-689787F20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649247"/>
              </p:ext>
            </p:extLst>
          </p:nvPr>
        </p:nvGraphicFramePr>
        <p:xfrm>
          <a:off x="2135022" y="1360627"/>
          <a:ext cx="7921956" cy="4406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2886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81EB0A-801F-067C-97E6-1DC0BC5C0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99" y="1032026"/>
            <a:ext cx="4498211" cy="57680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81FC43-F621-17B4-D037-1C438ADEA585}"/>
              </a:ext>
            </a:extLst>
          </p:cNvPr>
          <p:cNvSpPr txBox="1"/>
          <p:nvPr/>
        </p:nvSpPr>
        <p:spPr>
          <a:xfrm>
            <a:off x="6844592" y="1747414"/>
            <a:ext cx="40479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提升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IPC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加速比的操作：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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减小关键路径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InstrBuffer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实现指令预取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提高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命中率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提高双发率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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提高分支预测准确率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598A9-5FFF-2018-723B-A926E7ED3AC8}"/>
              </a:ext>
            </a:extLst>
          </p:cNvPr>
          <p:cNvSpPr/>
          <p:nvPr/>
        </p:nvSpPr>
        <p:spPr>
          <a:xfrm>
            <a:off x="5555647" y="45024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BD934E"/>
                </a:solidFill>
              </a:rPr>
              <a:t>优化历程</a:t>
            </a:r>
          </a:p>
        </p:txBody>
      </p: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09C2EF2B-595F-3F76-7009-C50D39F4F2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7197349" flipH="1">
            <a:off x="5072739" y="468682"/>
            <a:ext cx="525802" cy="48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45585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11000</TotalTime>
  <Words>564</Words>
  <Application>Microsoft Office PowerPoint</Application>
  <PresentationFormat>宽屏</PresentationFormat>
  <Paragraphs>151</Paragraphs>
  <Slides>17</Slides>
  <Notes>4</Notes>
  <HiddenSlides>1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Cambria</vt:lpstr>
      <vt:lpstr>Consolas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柔伊 陈</cp:lastModifiedBy>
  <cp:revision>473</cp:revision>
  <dcterms:created xsi:type="dcterms:W3CDTF">2019-06-19T02:08:00Z</dcterms:created>
  <dcterms:modified xsi:type="dcterms:W3CDTF">2024-08-17T03:06:38Z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